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2"/>
  </p:notesMasterIdLst>
  <p:sldIdLst>
    <p:sldId id="256" r:id="rId2"/>
    <p:sldId id="257" r:id="rId3"/>
    <p:sldId id="308" r:id="rId4"/>
    <p:sldId id="263" r:id="rId5"/>
    <p:sldId id="261" r:id="rId6"/>
    <p:sldId id="309" r:id="rId7"/>
    <p:sldId id="311" r:id="rId8"/>
    <p:sldId id="310" r:id="rId9"/>
    <p:sldId id="271" r:id="rId10"/>
    <p:sldId id="258" r:id="rId11"/>
  </p:sldIdLst>
  <p:sldSz cx="9144000" cy="5143500" type="screen16x9"/>
  <p:notesSz cx="6858000" cy="9144000"/>
  <p:embeddedFontLst>
    <p:embeddedFont>
      <p:font typeface="Lato" panose="020F0502020204030203" pitchFamily="34" charset="0"/>
      <p:regular r:id="rId13"/>
      <p:bold r:id="rId14"/>
      <p:italic r:id="rId15"/>
      <p:boldItalic r:id="rId16"/>
    </p:embeddedFont>
    <p:embeddedFont>
      <p:font typeface="Livvic" pitchFamily="2"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
      <p:font typeface="Nunito" panose="00000500000000000000" pitchFamily="2" charset="0"/>
      <p:regular r:id="rId25"/>
      <p:bold r:id="rId26"/>
      <p:italic r:id="rId27"/>
      <p:boldItalic r:id="rId28"/>
    </p:embeddedFont>
    <p:embeddedFont>
      <p:font typeface="Roboto" panose="02000000000000000000" pitchFamily="2" charset="0"/>
      <p:regular r:id="rId29"/>
      <p:bold r:id="rId30"/>
      <p:italic r:id="rId31"/>
      <p:boldItalic r:id="rId32"/>
    </p:embeddedFont>
    <p:embeddedFont>
      <p:font typeface="Roboto Condensed Light" panose="02000000000000000000" pitchFamily="2" charset="0"/>
      <p:regular r:id="rId33"/>
      <p:italic r:id="rId34"/>
    </p:embeddedFont>
    <p:embeddedFont>
      <p:font typeface="Saira" panose="020B0604020202020204" charset="0"/>
      <p:regular r:id="rId35"/>
      <p:bold r:id="rId36"/>
      <p:italic r:id="rId37"/>
      <p:boldItalic r:id="rId38"/>
    </p:embeddedFont>
    <p:embeddedFont>
      <p:font typeface="Saira SemiBold"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323029-6ABF-4E6D-94B8-E8E9D2861FC0}">
  <a:tblStyle styleId="{CB323029-6ABF-4E6D-94B8-E8E9D2861FC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12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font" Target="fonts/font27.fntdata"/><Relationship Id="rId21" Type="http://schemas.openxmlformats.org/officeDocument/2006/relationships/font" Target="fonts/font9.fntdata"/><Relationship Id="rId34" Type="http://schemas.openxmlformats.org/officeDocument/2006/relationships/font" Target="fonts/font22.fntdata"/><Relationship Id="rId42" Type="http://schemas.openxmlformats.org/officeDocument/2006/relationships/font" Target="fonts/font3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4.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font" Target="fonts/font25.fntdata"/><Relationship Id="rId40" Type="http://schemas.openxmlformats.org/officeDocument/2006/relationships/font" Target="fonts/font2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font" Target="fonts/font24.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font" Target="fonts/font23.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font" Target="fonts/font26.fntdata"/><Relationship Id="rId46" Type="http://schemas.openxmlformats.org/officeDocument/2006/relationships/tableStyles" Target="tableStyles.xml"/><Relationship Id="rId20" Type="http://schemas.openxmlformats.org/officeDocument/2006/relationships/font" Target="fonts/font8.fntdata"/><Relationship Id="rId41" Type="http://schemas.openxmlformats.org/officeDocument/2006/relationships/font" Target="fonts/font29.fntdata"/></Relationships>
</file>

<file path=ppt/media/image1.png>
</file>

<file path=ppt/media/image2.png>
</file>

<file path=ppt/media/image3.png>
</file>

<file path=ppt/media/image4.pn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8a46fb0627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8a46fb0627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a9e89f464f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a9e89f464f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a9e89f464f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a9e89f464f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3854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a0afe67513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 name="Google Shape;998;ga0afe67513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8a46fb0627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8a46fb0627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a0afe67513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 name="Google Shape;998;ga0afe67513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8074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a0afe67513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 name="Google Shape;998;ga0afe67513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62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a0afe67513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 name="Google Shape;998;ga0afe67513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827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7"/>
        <p:cNvGrpSpPr/>
        <p:nvPr/>
      </p:nvGrpSpPr>
      <p:grpSpPr>
        <a:xfrm>
          <a:off x="0" y="0"/>
          <a:ext cx="0" cy="0"/>
          <a:chOff x="0" y="0"/>
          <a:chExt cx="0" cy="0"/>
        </a:xfrm>
      </p:grpSpPr>
      <p:sp>
        <p:nvSpPr>
          <p:cNvPr id="1478" name="Google Shape;1478;g8bd6c52747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9" name="Google Shape;1479;g8bd6c52747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2642575" y="3244200"/>
            <a:ext cx="3858900" cy="747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5"/>
              </a:buClr>
              <a:buSzPts val="1300"/>
              <a:buFont typeface="Roboto"/>
              <a:buNone/>
              <a:defRPr>
                <a:solidFill>
                  <a:schemeClr val="accent5"/>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0" name="Google Shape;10;p2"/>
          <p:cNvSpPr txBox="1">
            <a:spLocks noGrp="1"/>
          </p:cNvSpPr>
          <p:nvPr>
            <p:ph type="ctrTitle"/>
          </p:nvPr>
        </p:nvSpPr>
        <p:spPr>
          <a:xfrm>
            <a:off x="1586900" y="1450800"/>
            <a:ext cx="5970300" cy="17934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3800"/>
              <a:buNone/>
              <a:defRPr sz="4400">
                <a:solidFill>
                  <a:schemeClr val="lt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6_1_2">
    <p:spTree>
      <p:nvGrpSpPr>
        <p:cNvPr id="1" name="Shape 603"/>
        <p:cNvGrpSpPr/>
        <p:nvPr/>
      </p:nvGrpSpPr>
      <p:grpSpPr>
        <a:xfrm>
          <a:off x="0" y="0"/>
          <a:ext cx="0" cy="0"/>
          <a:chOff x="0" y="0"/>
          <a:chExt cx="0" cy="0"/>
        </a:xfrm>
      </p:grpSpPr>
      <p:grpSp>
        <p:nvGrpSpPr>
          <p:cNvPr id="604" name="Google Shape;604;p31"/>
          <p:cNvGrpSpPr/>
          <p:nvPr/>
        </p:nvGrpSpPr>
        <p:grpSpPr>
          <a:xfrm>
            <a:off x="-247440" y="4303633"/>
            <a:ext cx="2346768" cy="661569"/>
            <a:chOff x="4583450" y="1155225"/>
            <a:chExt cx="394375" cy="111175"/>
          </a:xfrm>
        </p:grpSpPr>
        <p:sp>
          <p:nvSpPr>
            <p:cNvPr id="605" name="Google Shape;605;p31"/>
            <p:cNvSpPr/>
            <p:nvPr/>
          </p:nvSpPr>
          <p:spPr>
            <a:xfrm>
              <a:off x="4600150" y="1155225"/>
              <a:ext cx="370450" cy="88825"/>
            </a:xfrm>
            <a:custGeom>
              <a:avLst/>
              <a:gdLst/>
              <a:ahLst/>
              <a:cxnLst/>
              <a:rect l="l" t="t" r="r" b="b"/>
              <a:pathLst>
                <a:path w="14818" h="3553" extrusionOk="0">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p:cNvSpPr/>
            <p:nvPr/>
          </p:nvSpPr>
          <p:spPr>
            <a:xfrm>
              <a:off x="4967700" y="1237975"/>
              <a:ext cx="10125" cy="10150"/>
            </a:xfrm>
            <a:custGeom>
              <a:avLst/>
              <a:gdLst/>
              <a:ahLst/>
              <a:cxnLst/>
              <a:rect l="l" t="t" r="r" b="b"/>
              <a:pathLst>
                <a:path w="405" h="406" extrusionOk="0">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p:cNvSpPr/>
            <p:nvPr/>
          </p:nvSpPr>
          <p:spPr>
            <a:xfrm>
              <a:off x="4583450" y="1173525"/>
              <a:ext cx="370450" cy="88825"/>
            </a:xfrm>
            <a:custGeom>
              <a:avLst/>
              <a:gdLst/>
              <a:ahLst/>
              <a:cxnLst/>
              <a:rect l="l" t="t" r="r" b="b"/>
              <a:pathLst>
                <a:path w="14818" h="3553" extrusionOk="0">
                  <a:moveTo>
                    <a:pt x="0" y="0"/>
                  </a:moveTo>
                  <a:lnTo>
                    <a:pt x="0" y="81"/>
                  </a:lnTo>
                  <a:lnTo>
                    <a:pt x="3097" y="81"/>
                  </a:lnTo>
                  <a:lnTo>
                    <a:pt x="6570" y="3552"/>
                  </a:lnTo>
                  <a:lnTo>
                    <a:pt x="14817" y="3552"/>
                  </a:lnTo>
                  <a:lnTo>
                    <a:pt x="14817" y="3473"/>
                  </a:lnTo>
                  <a:lnTo>
                    <a:pt x="6603" y="3473"/>
                  </a:lnTo>
                  <a:lnTo>
                    <a:pt x="31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p:cNvSpPr/>
            <p:nvPr/>
          </p:nvSpPr>
          <p:spPr>
            <a:xfrm>
              <a:off x="4948825" y="1256275"/>
              <a:ext cx="10100" cy="10125"/>
            </a:xfrm>
            <a:custGeom>
              <a:avLst/>
              <a:gdLst/>
              <a:ahLst/>
              <a:cxnLst/>
              <a:rect l="l" t="t" r="r" b="b"/>
              <a:pathLst>
                <a:path w="404" h="405" extrusionOk="0">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6_1_1">
    <p:bg>
      <p:bgPr>
        <a:solidFill>
          <a:schemeClr val="dk1"/>
        </a:solidFill>
        <a:effectLst/>
      </p:bgPr>
    </p:bg>
    <p:spTree>
      <p:nvGrpSpPr>
        <p:cNvPr id="1" name="Shape 609"/>
        <p:cNvGrpSpPr/>
        <p:nvPr/>
      </p:nvGrpSpPr>
      <p:grpSpPr>
        <a:xfrm>
          <a:off x="0" y="0"/>
          <a:ext cx="0" cy="0"/>
          <a:chOff x="0" y="0"/>
          <a:chExt cx="0" cy="0"/>
        </a:xfrm>
      </p:grpSpPr>
      <p:grpSp>
        <p:nvGrpSpPr>
          <p:cNvPr id="610" name="Google Shape;610;p32"/>
          <p:cNvGrpSpPr/>
          <p:nvPr/>
        </p:nvGrpSpPr>
        <p:grpSpPr>
          <a:xfrm rot="10800000" flipH="1">
            <a:off x="-199863" y="449842"/>
            <a:ext cx="2802891" cy="1883694"/>
            <a:chOff x="4583450" y="1118650"/>
            <a:chExt cx="844575" cy="567600"/>
          </a:xfrm>
        </p:grpSpPr>
        <p:sp>
          <p:nvSpPr>
            <p:cNvPr id="611" name="Google Shape;611;p32"/>
            <p:cNvSpPr/>
            <p:nvPr/>
          </p:nvSpPr>
          <p:spPr>
            <a:xfrm>
              <a:off x="4648675" y="1183350"/>
              <a:ext cx="565225" cy="302300"/>
            </a:xfrm>
            <a:custGeom>
              <a:avLst/>
              <a:gdLst/>
              <a:ahLst/>
              <a:cxnLst/>
              <a:rect l="l" t="t" r="r" b="b"/>
              <a:pathLst>
                <a:path w="22609" h="12092" extrusionOk="0">
                  <a:moveTo>
                    <a:pt x="21237" y="0"/>
                  </a:moveTo>
                  <a:lnTo>
                    <a:pt x="16774" y="4464"/>
                  </a:lnTo>
                  <a:lnTo>
                    <a:pt x="13175" y="4464"/>
                  </a:lnTo>
                  <a:lnTo>
                    <a:pt x="5786" y="11852"/>
                  </a:lnTo>
                  <a:lnTo>
                    <a:pt x="3809" y="11852"/>
                  </a:lnTo>
                  <a:lnTo>
                    <a:pt x="2291" y="10335"/>
                  </a:lnTo>
                  <a:lnTo>
                    <a:pt x="1" y="10335"/>
                  </a:lnTo>
                  <a:lnTo>
                    <a:pt x="1" y="10574"/>
                  </a:lnTo>
                  <a:lnTo>
                    <a:pt x="2192" y="10574"/>
                  </a:lnTo>
                  <a:lnTo>
                    <a:pt x="3710" y="12092"/>
                  </a:lnTo>
                  <a:lnTo>
                    <a:pt x="5886" y="12092"/>
                  </a:lnTo>
                  <a:lnTo>
                    <a:pt x="13273" y="4703"/>
                  </a:lnTo>
                  <a:lnTo>
                    <a:pt x="16873" y="4703"/>
                  </a:lnTo>
                  <a:lnTo>
                    <a:pt x="21336" y="241"/>
                  </a:lnTo>
                  <a:lnTo>
                    <a:pt x="22609" y="241"/>
                  </a:lnTo>
                  <a:lnTo>
                    <a:pt x="226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4648675" y="1425725"/>
              <a:ext cx="529925" cy="187725"/>
            </a:xfrm>
            <a:custGeom>
              <a:avLst/>
              <a:gdLst/>
              <a:ahLst/>
              <a:cxnLst/>
              <a:rect l="l" t="t" r="r" b="b"/>
              <a:pathLst>
                <a:path w="21197" h="7509" extrusionOk="0">
                  <a:moveTo>
                    <a:pt x="16250" y="1"/>
                  </a:moveTo>
                  <a:lnTo>
                    <a:pt x="14812" y="1439"/>
                  </a:lnTo>
                  <a:lnTo>
                    <a:pt x="11617" y="1439"/>
                  </a:lnTo>
                  <a:lnTo>
                    <a:pt x="5786" y="7270"/>
                  </a:lnTo>
                  <a:lnTo>
                    <a:pt x="1" y="7270"/>
                  </a:lnTo>
                  <a:lnTo>
                    <a:pt x="1" y="7509"/>
                  </a:lnTo>
                  <a:lnTo>
                    <a:pt x="5886" y="7509"/>
                  </a:lnTo>
                  <a:lnTo>
                    <a:pt x="11717" y="1678"/>
                  </a:lnTo>
                  <a:lnTo>
                    <a:pt x="14911" y="1678"/>
                  </a:lnTo>
                  <a:lnTo>
                    <a:pt x="16349" y="240"/>
                  </a:lnTo>
                  <a:lnTo>
                    <a:pt x="19524" y="240"/>
                  </a:lnTo>
                  <a:lnTo>
                    <a:pt x="21027" y="1743"/>
                  </a:lnTo>
                  <a:lnTo>
                    <a:pt x="21196" y="1573"/>
                  </a:lnTo>
                  <a:lnTo>
                    <a:pt x="196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5169475" y="1461825"/>
              <a:ext cx="29350" cy="29375"/>
            </a:xfrm>
            <a:custGeom>
              <a:avLst/>
              <a:gdLst/>
              <a:ahLst/>
              <a:cxnLst/>
              <a:rect l="l" t="t" r="r" b="b"/>
              <a:pathLst>
                <a:path w="1174" h="1175" extrusionOk="0">
                  <a:moveTo>
                    <a:pt x="587" y="240"/>
                  </a:moveTo>
                  <a:cubicBezTo>
                    <a:pt x="778" y="240"/>
                    <a:pt x="934" y="396"/>
                    <a:pt x="934" y="588"/>
                  </a:cubicBezTo>
                  <a:cubicBezTo>
                    <a:pt x="934" y="779"/>
                    <a:pt x="778" y="935"/>
                    <a:pt x="587" y="935"/>
                  </a:cubicBezTo>
                  <a:cubicBezTo>
                    <a:pt x="396" y="935"/>
                    <a:pt x="239" y="779"/>
                    <a:pt x="239" y="588"/>
                  </a:cubicBezTo>
                  <a:cubicBezTo>
                    <a:pt x="239" y="396"/>
                    <a:pt x="396" y="240"/>
                    <a:pt x="587" y="240"/>
                  </a:cubicBezTo>
                  <a:close/>
                  <a:moveTo>
                    <a:pt x="587" y="1"/>
                  </a:moveTo>
                  <a:cubicBezTo>
                    <a:pt x="263" y="1"/>
                    <a:pt x="0" y="264"/>
                    <a:pt x="0" y="588"/>
                  </a:cubicBezTo>
                  <a:cubicBezTo>
                    <a:pt x="0" y="912"/>
                    <a:pt x="263" y="1174"/>
                    <a:pt x="587" y="1174"/>
                  </a:cubicBezTo>
                  <a:cubicBezTo>
                    <a:pt x="910" y="1174"/>
                    <a:pt x="1174" y="912"/>
                    <a:pt x="1174" y="588"/>
                  </a:cubicBezTo>
                  <a:cubicBezTo>
                    <a:pt x="1174" y="264"/>
                    <a:pt x="910" y="1"/>
                    <a:pt x="5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4648675" y="1310925"/>
              <a:ext cx="770650" cy="346450"/>
            </a:xfrm>
            <a:custGeom>
              <a:avLst/>
              <a:gdLst/>
              <a:ahLst/>
              <a:cxnLst/>
              <a:rect l="l" t="t" r="r" b="b"/>
              <a:pathLst>
                <a:path w="30826" h="13858" extrusionOk="0">
                  <a:moveTo>
                    <a:pt x="30587" y="0"/>
                  </a:moveTo>
                  <a:lnTo>
                    <a:pt x="30587" y="2296"/>
                  </a:lnTo>
                  <a:lnTo>
                    <a:pt x="28550" y="4333"/>
                  </a:lnTo>
                  <a:lnTo>
                    <a:pt x="26453" y="4333"/>
                  </a:lnTo>
                  <a:lnTo>
                    <a:pt x="23038" y="7747"/>
                  </a:lnTo>
                  <a:lnTo>
                    <a:pt x="12615" y="7747"/>
                  </a:lnTo>
                  <a:lnTo>
                    <a:pt x="6745" y="13618"/>
                  </a:lnTo>
                  <a:lnTo>
                    <a:pt x="1" y="13618"/>
                  </a:lnTo>
                  <a:lnTo>
                    <a:pt x="1" y="13858"/>
                  </a:lnTo>
                  <a:lnTo>
                    <a:pt x="6844" y="13858"/>
                  </a:lnTo>
                  <a:lnTo>
                    <a:pt x="12715" y="7987"/>
                  </a:lnTo>
                  <a:lnTo>
                    <a:pt x="23138" y="7987"/>
                  </a:lnTo>
                  <a:lnTo>
                    <a:pt x="26553" y="4573"/>
                  </a:lnTo>
                  <a:lnTo>
                    <a:pt x="28649" y="4573"/>
                  </a:lnTo>
                  <a:lnTo>
                    <a:pt x="30826" y="2396"/>
                  </a:lnTo>
                  <a:lnTo>
                    <a:pt x="308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4648675" y="1272475"/>
              <a:ext cx="579225" cy="299050"/>
            </a:xfrm>
            <a:custGeom>
              <a:avLst/>
              <a:gdLst/>
              <a:ahLst/>
              <a:cxnLst/>
              <a:rect l="l" t="t" r="r" b="b"/>
              <a:pathLst>
                <a:path w="23169" h="11962" extrusionOk="0">
                  <a:moveTo>
                    <a:pt x="20264" y="0"/>
                  </a:moveTo>
                  <a:lnTo>
                    <a:pt x="17367" y="2896"/>
                  </a:lnTo>
                  <a:lnTo>
                    <a:pt x="13733" y="2896"/>
                  </a:lnTo>
                  <a:lnTo>
                    <a:pt x="4908" y="11721"/>
                  </a:lnTo>
                  <a:lnTo>
                    <a:pt x="1" y="11721"/>
                  </a:lnTo>
                  <a:lnTo>
                    <a:pt x="1" y="11962"/>
                  </a:lnTo>
                  <a:lnTo>
                    <a:pt x="5007" y="11962"/>
                  </a:lnTo>
                  <a:lnTo>
                    <a:pt x="13833" y="3135"/>
                  </a:lnTo>
                  <a:lnTo>
                    <a:pt x="17467" y="3135"/>
                  </a:lnTo>
                  <a:lnTo>
                    <a:pt x="20362" y="240"/>
                  </a:lnTo>
                  <a:lnTo>
                    <a:pt x="23169" y="240"/>
                  </a:lnTo>
                  <a:lnTo>
                    <a:pt x="23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5072275" y="1334475"/>
              <a:ext cx="23375" cy="23400"/>
            </a:xfrm>
            <a:custGeom>
              <a:avLst/>
              <a:gdLst/>
              <a:ahLst/>
              <a:cxnLst/>
              <a:rect l="l" t="t" r="r" b="b"/>
              <a:pathLst>
                <a:path w="935" h="936" extrusionOk="0">
                  <a:moveTo>
                    <a:pt x="467" y="1"/>
                  </a:moveTo>
                  <a:cubicBezTo>
                    <a:pt x="210" y="1"/>
                    <a:pt x="0" y="211"/>
                    <a:pt x="0" y="468"/>
                  </a:cubicBezTo>
                  <a:cubicBezTo>
                    <a:pt x="0" y="727"/>
                    <a:pt x="210" y="935"/>
                    <a:pt x="467" y="935"/>
                  </a:cubicBezTo>
                  <a:cubicBezTo>
                    <a:pt x="725" y="935"/>
                    <a:pt x="934" y="727"/>
                    <a:pt x="934" y="468"/>
                  </a:cubicBezTo>
                  <a:cubicBezTo>
                    <a:pt x="934" y="211"/>
                    <a:pt x="725" y="1"/>
                    <a:pt x="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5404650" y="1299225"/>
              <a:ext cx="23375" cy="23400"/>
            </a:xfrm>
            <a:custGeom>
              <a:avLst/>
              <a:gdLst/>
              <a:ahLst/>
              <a:cxnLst/>
              <a:rect l="l" t="t" r="r" b="b"/>
              <a:pathLst>
                <a:path w="935" h="936" extrusionOk="0">
                  <a:moveTo>
                    <a:pt x="467" y="1"/>
                  </a:moveTo>
                  <a:cubicBezTo>
                    <a:pt x="210" y="1"/>
                    <a:pt x="0" y="210"/>
                    <a:pt x="0" y="468"/>
                  </a:cubicBezTo>
                  <a:cubicBezTo>
                    <a:pt x="0" y="726"/>
                    <a:pt x="210" y="935"/>
                    <a:pt x="467" y="935"/>
                  </a:cubicBezTo>
                  <a:cubicBezTo>
                    <a:pt x="726" y="935"/>
                    <a:pt x="934" y="726"/>
                    <a:pt x="934" y="468"/>
                  </a:cubicBezTo>
                  <a:cubicBezTo>
                    <a:pt x="934" y="210"/>
                    <a:pt x="726" y="1"/>
                    <a:pt x="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4912575" y="1640025"/>
              <a:ext cx="19675" cy="19675"/>
            </a:xfrm>
            <a:custGeom>
              <a:avLst/>
              <a:gdLst/>
              <a:ahLst/>
              <a:cxnLst/>
              <a:rect l="l" t="t" r="r" b="b"/>
              <a:pathLst>
                <a:path w="787" h="787" extrusionOk="0">
                  <a:moveTo>
                    <a:pt x="0" y="0"/>
                  </a:moveTo>
                  <a:lnTo>
                    <a:pt x="0" y="787"/>
                  </a:lnTo>
                  <a:lnTo>
                    <a:pt x="787" y="787"/>
                  </a:lnTo>
                  <a:lnTo>
                    <a:pt x="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4941500" y="1640025"/>
              <a:ext cx="19725" cy="19675"/>
            </a:xfrm>
            <a:custGeom>
              <a:avLst/>
              <a:gdLst/>
              <a:ahLst/>
              <a:cxnLst/>
              <a:rect l="l" t="t" r="r" b="b"/>
              <a:pathLst>
                <a:path w="789" h="787" extrusionOk="0">
                  <a:moveTo>
                    <a:pt x="1" y="0"/>
                  </a:moveTo>
                  <a:lnTo>
                    <a:pt x="1" y="787"/>
                  </a:lnTo>
                  <a:lnTo>
                    <a:pt x="789" y="787"/>
                  </a:lnTo>
                  <a:lnTo>
                    <a:pt x="7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4970475" y="1640025"/>
              <a:ext cx="19700" cy="19675"/>
            </a:xfrm>
            <a:custGeom>
              <a:avLst/>
              <a:gdLst/>
              <a:ahLst/>
              <a:cxnLst/>
              <a:rect l="l" t="t" r="r" b="b"/>
              <a:pathLst>
                <a:path w="788" h="787" extrusionOk="0">
                  <a:moveTo>
                    <a:pt x="1" y="0"/>
                  </a:moveTo>
                  <a:lnTo>
                    <a:pt x="1" y="787"/>
                  </a:lnTo>
                  <a:lnTo>
                    <a:pt x="787" y="787"/>
                  </a:lnTo>
                  <a:lnTo>
                    <a:pt x="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4999425" y="1640025"/>
              <a:ext cx="19700" cy="19675"/>
            </a:xfrm>
            <a:custGeom>
              <a:avLst/>
              <a:gdLst/>
              <a:ahLst/>
              <a:cxnLst/>
              <a:rect l="l" t="t" r="r" b="b"/>
              <a:pathLst>
                <a:path w="788" h="787" extrusionOk="0">
                  <a:moveTo>
                    <a:pt x="0" y="0"/>
                  </a:moveTo>
                  <a:lnTo>
                    <a:pt x="0" y="787"/>
                  </a:lnTo>
                  <a:lnTo>
                    <a:pt x="787" y="787"/>
                  </a:lnTo>
                  <a:lnTo>
                    <a:pt x="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5028400" y="1640025"/>
              <a:ext cx="19675" cy="19675"/>
            </a:xfrm>
            <a:custGeom>
              <a:avLst/>
              <a:gdLst/>
              <a:ahLst/>
              <a:cxnLst/>
              <a:rect l="l" t="t" r="r" b="b"/>
              <a:pathLst>
                <a:path w="787" h="787" extrusionOk="0">
                  <a:moveTo>
                    <a:pt x="0" y="0"/>
                  </a:moveTo>
                  <a:lnTo>
                    <a:pt x="0" y="787"/>
                  </a:lnTo>
                  <a:lnTo>
                    <a:pt x="787" y="787"/>
                  </a:lnTo>
                  <a:lnTo>
                    <a:pt x="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4677900" y="1396850"/>
              <a:ext cx="19675" cy="19725"/>
            </a:xfrm>
            <a:custGeom>
              <a:avLst/>
              <a:gdLst/>
              <a:ahLst/>
              <a:cxnLst/>
              <a:rect l="l" t="t" r="r" b="b"/>
              <a:pathLst>
                <a:path w="787" h="789" extrusionOk="0">
                  <a:moveTo>
                    <a:pt x="0" y="1"/>
                  </a:moveTo>
                  <a:lnTo>
                    <a:pt x="0" y="788"/>
                  </a:lnTo>
                  <a:lnTo>
                    <a:pt x="787" y="788"/>
                  </a:lnTo>
                  <a:lnTo>
                    <a:pt x="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4706825" y="1396850"/>
              <a:ext cx="19725" cy="19725"/>
            </a:xfrm>
            <a:custGeom>
              <a:avLst/>
              <a:gdLst/>
              <a:ahLst/>
              <a:cxnLst/>
              <a:rect l="l" t="t" r="r" b="b"/>
              <a:pathLst>
                <a:path w="789" h="789" extrusionOk="0">
                  <a:moveTo>
                    <a:pt x="1" y="1"/>
                  </a:moveTo>
                  <a:lnTo>
                    <a:pt x="1" y="788"/>
                  </a:lnTo>
                  <a:lnTo>
                    <a:pt x="788" y="788"/>
                  </a:lnTo>
                  <a:lnTo>
                    <a:pt x="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4735800" y="1396850"/>
              <a:ext cx="19700" cy="19725"/>
            </a:xfrm>
            <a:custGeom>
              <a:avLst/>
              <a:gdLst/>
              <a:ahLst/>
              <a:cxnLst/>
              <a:rect l="l" t="t" r="r" b="b"/>
              <a:pathLst>
                <a:path w="788" h="789" extrusionOk="0">
                  <a:moveTo>
                    <a:pt x="1" y="1"/>
                  </a:moveTo>
                  <a:lnTo>
                    <a:pt x="1" y="788"/>
                  </a:lnTo>
                  <a:lnTo>
                    <a:pt x="787" y="788"/>
                  </a:lnTo>
                  <a:lnTo>
                    <a:pt x="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4764750" y="1396850"/>
              <a:ext cx="19700" cy="19725"/>
            </a:xfrm>
            <a:custGeom>
              <a:avLst/>
              <a:gdLst/>
              <a:ahLst/>
              <a:cxnLst/>
              <a:rect l="l" t="t" r="r" b="b"/>
              <a:pathLst>
                <a:path w="788" h="789" extrusionOk="0">
                  <a:moveTo>
                    <a:pt x="0" y="1"/>
                  </a:moveTo>
                  <a:lnTo>
                    <a:pt x="0" y="788"/>
                  </a:lnTo>
                  <a:lnTo>
                    <a:pt x="788" y="788"/>
                  </a:lnTo>
                  <a:lnTo>
                    <a:pt x="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4793700" y="1396850"/>
              <a:ext cx="19700" cy="19725"/>
            </a:xfrm>
            <a:custGeom>
              <a:avLst/>
              <a:gdLst/>
              <a:ahLst/>
              <a:cxnLst/>
              <a:rect l="l" t="t" r="r" b="b"/>
              <a:pathLst>
                <a:path w="788" h="789" extrusionOk="0">
                  <a:moveTo>
                    <a:pt x="1" y="1"/>
                  </a:moveTo>
                  <a:lnTo>
                    <a:pt x="1" y="788"/>
                  </a:lnTo>
                  <a:lnTo>
                    <a:pt x="788" y="788"/>
                  </a:lnTo>
                  <a:lnTo>
                    <a:pt x="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4665025" y="1500600"/>
              <a:ext cx="3800" cy="50775"/>
            </a:xfrm>
            <a:custGeom>
              <a:avLst/>
              <a:gdLst/>
              <a:ahLst/>
              <a:cxnLst/>
              <a:rect l="l" t="t" r="r" b="b"/>
              <a:pathLst>
                <a:path w="152"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4684975" y="1500600"/>
              <a:ext cx="3800" cy="50775"/>
            </a:xfrm>
            <a:custGeom>
              <a:avLst/>
              <a:gdLst/>
              <a:ahLst/>
              <a:cxnLst/>
              <a:rect l="l" t="t" r="r" b="b"/>
              <a:pathLst>
                <a:path w="152"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4694900" y="1500600"/>
              <a:ext cx="3775" cy="50775"/>
            </a:xfrm>
            <a:custGeom>
              <a:avLst/>
              <a:gdLst/>
              <a:ahLst/>
              <a:cxnLst/>
              <a:rect l="l" t="t" r="r" b="b"/>
              <a:pathLst>
                <a:path w="151" h="2031" extrusionOk="0">
                  <a:moveTo>
                    <a:pt x="0" y="1"/>
                  </a:moveTo>
                  <a:lnTo>
                    <a:pt x="0" y="2031"/>
                  </a:lnTo>
                  <a:lnTo>
                    <a:pt x="150" y="2031"/>
                  </a:lnTo>
                  <a:lnTo>
                    <a:pt x="1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4704825" y="1500600"/>
              <a:ext cx="3775" cy="50775"/>
            </a:xfrm>
            <a:custGeom>
              <a:avLst/>
              <a:gdLst/>
              <a:ahLst/>
              <a:cxnLst/>
              <a:rect l="l" t="t" r="r" b="b"/>
              <a:pathLst>
                <a:path w="151"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4715425" y="1500600"/>
              <a:ext cx="3775" cy="50775"/>
            </a:xfrm>
            <a:custGeom>
              <a:avLst/>
              <a:gdLst/>
              <a:ahLst/>
              <a:cxnLst/>
              <a:rect l="l" t="t" r="r" b="b"/>
              <a:pathLst>
                <a:path w="151" h="2031" extrusionOk="0">
                  <a:moveTo>
                    <a:pt x="0" y="1"/>
                  </a:moveTo>
                  <a:lnTo>
                    <a:pt x="0" y="2031"/>
                  </a:lnTo>
                  <a:lnTo>
                    <a:pt x="150" y="2031"/>
                  </a:lnTo>
                  <a:lnTo>
                    <a:pt x="1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2"/>
            <p:cNvSpPr/>
            <p:nvPr/>
          </p:nvSpPr>
          <p:spPr>
            <a:xfrm>
              <a:off x="4723325" y="1500600"/>
              <a:ext cx="3775" cy="50775"/>
            </a:xfrm>
            <a:custGeom>
              <a:avLst/>
              <a:gdLst/>
              <a:ahLst/>
              <a:cxnLst/>
              <a:rect l="l" t="t" r="r" b="b"/>
              <a:pathLst>
                <a:path w="151" h="2031" extrusionOk="0">
                  <a:moveTo>
                    <a:pt x="0" y="1"/>
                  </a:moveTo>
                  <a:lnTo>
                    <a:pt x="0" y="2031"/>
                  </a:lnTo>
                  <a:lnTo>
                    <a:pt x="150" y="2031"/>
                  </a:lnTo>
                  <a:lnTo>
                    <a:pt x="1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2"/>
            <p:cNvSpPr/>
            <p:nvPr/>
          </p:nvSpPr>
          <p:spPr>
            <a:xfrm>
              <a:off x="4755350" y="1500600"/>
              <a:ext cx="3800" cy="50775"/>
            </a:xfrm>
            <a:custGeom>
              <a:avLst/>
              <a:gdLst/>
              <a:ahLst/>
              <a:cxnLst/>
              <a:rect l="l" t="t" r="r" b="b"/>
              <a:pathLst>
                <a:path w="152"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2"/>
            <p:cNvSpPr/>
            <p:nvPr/>
          </p:nvSpPr>
          <p:spPr>
            <a:xfrm>
              <a:off x="4736500" y="1500600"/>
              <a:ext cx="3775" cy="50775"/>
            </a:xfrm>
            <a:custGeom>
              <a:avLst/>
              <a:gdLst/>
              <a:ahLst/>
              <a:cxnLst/>
              <a:rect l="l" t="t" r="r" b="b"/>
              <a:pathLst>
                <a:path w="151" h="2031" extrusionOk="0">
                  <a:moveTo>
                    <a:pt x="0" y="1"/>
                  </a:moveTo>
                  <a:lnTo>
                    <a:pt x="0"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a:off x="4764575" y="1500600"/>
              <a:ext cx="3775" cy="50775"/>
            </a:xfrm>
            <a:custGeom>
              <a:avLst/>
              <a:gdLst/>
              <a:ahLst/>
              <a:cxnLst/>
              <a:rect l="l" t="t" r="r" b="b"/>
              <a:pathLst>
                <a:path w="151" h="2031" extrusionOk="0">
                  <a:moveTo>
                    <a:pt x="0" y="1"/>
                  </a:moveTo>
                  <a:lnTo>
                    <a:pt x="0"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2"/>
            <p:cNvSpPr/>
            <p:nvPr/>
          </p:nvSpPr>
          <p:spPr>
            <a:xfrm>
              <a:off x="4810525" y="1175150"/>
              <a:ext cx="4875" cy="14300"/>
            </a:xfrm>
            <a:custGeom>
              <a:avLst/>
              <a:gdLst/>
              <a:ahLst/>
              <a:cxnLst/>
              <a:rect l="l" t="t" r="r" b="b"/>
              <a:pathLst>
                <a:path w="195"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4836350" y="1175150"/>
              <a:ext cx="4875" cy="14300"/>
            </a:xfrm>
            <a:custGeom>
              <a:avLst/>
              <a:gdLst/>
              <a:ahLst/>
              <a:cxnLst/>
              <a:rect l="l" t="t" r="r" b="b"/>
              <a:pathLst>
                <a:path w="195"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2"/>
            <p:cNvSpPr/>
            <p:nvPr/>
          </p:nvSpPr>
          <p:spPr>
            <a:xfrm>
              <a:off x="4849150" y="1175150"/>
              <a:ext cx="4900" cy="14300"/>
            </a:xfrm>
            <a:custGeom>
              <a:avLst/>
              <a:gdLst/>
              <a:ahLst/>
              <a:cxnLst/>
              <a:rect l="l" t="t" r="r" b="b"/>
              <a:pathLst>
                <a:path w="196" h="572" extrusionOk="0">
                  <a:moveTo>
                    <a:pt x="1" y="0"/>
                  </a:moveTo>
                  <a:lnTo>
                    <a:pt x="1"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2"/>
            <p:cNvSpPr/>
            <p:nvPr/>
          </p:nvSpPr>
          <p:spPr>
            <a:xfrm>
              <a:off x="4862000" y="1175150"/>
              <a:ext cx="4875" cy="14300"/>
            </a:xfrm>
            <a:custGeom>
              <a:avLst/>
              <a:gdLst/>
              <a:ahLst/>
              <a:cxnLst/>
              <a:rect l="l" t="t" r="r" b="b"/>
              <a:pathLst>
                <a:path w="195"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4875700" y="1175150"/>
              <a:ext cx="4900" cy="14300"/>
            </a:xfrm>
            <a:custGeom>
              <a:avLst/>
              <a:gdLst/>
              <a:ahLst/>
              <a:cxnLst/>
              <a:rect l="l" t="t" r="r" b="b"/>
              <a:pathLst>
                <a:path w="196"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4885925" y="1175150"/>
              <a:ext cx="4900" cy="14300"/>
            </a:xfrm>
            <a:custGeom>
              <a:avLst/>
              <a:gdLst/>
              <a:ahLst/>
              <a:cxnLst/>
              <a:rect l="l" t="t" r="r" b="b"/>
              <a:pathLst>
                <a:path w="196" h="572" extrusionOk="0">
                  <a:moveTo>
                    <a:pt x="1" y="0"/>
                  </a:moveTo>
                  <a:lnTo>
                    <a:pt x="1" y="571"/>
                  </a:lnTo>
                  <a:lnTo>
                    <a:pt x="196" y="571"/>
                  </a:lnTo>
                  <a:lnTo>
                    <a:pt x="1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2"/>
            <p:cNvSpPr/>
            <p:nvPr/>
          </p:nvSpPr>
          <p:spPr>
            <a:xfrm>
              <a:off x="4927400" y="1175150"/>
              <a:ext cx="4850" cy="14300"/>
            </a:xfrm>
            <a:custGeom>
              <a:avLst/>
              <a:gdLst/>
              <a:ahLst/>
              <a:cxnLst/>
              <a:rect l="l" t="t" r="r" b="b"/>
              <a:pathLst>
                <a:path w="194" h="572" extrusionOk="0">
                  <a:moveTo>
                    <a:pt x="0" y="0"/>
                  </a:moveTo>
                  <a:lnTo>
                    <a:pt x="0" y="571"/>
                  </a:lnTo>
                  <a:lnTo>
                    <a:pt x="194" y="571"/>
                  </a:lnTo>
                  <a:lnTo>
                    <a:pt x="1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2"/>
            <p:cNvSpPr/>
            <p:nvPr/>
          </p:nvSpPr>
          <p:spPr>
            <a:xfrm>
              <a:off x="4902975" y="1175150"/>
              <a:ext cx="4900" cy="14300"/>
            </a:xfrm>
            <a:custGeom>
              <a:avLst/>
              <a:gdLst/>
              <a:ahLst/>
              <a:cxnLst/>
              <a:rect l="l" t="t" r="r" b="b"/>
              <a:pathLst>
                <a:path w="196" h="572" extrusionOk="0">
                  <a:moveTo>
                    <a:pt x="1" y="0"/>
                  </a:moveTo>
                  <a:lnTo>
                    <a:pt x="1" y="571"/>
                  </a:lnTo>
                  <a:lnTo>
                    <a:pt x="196" y="571"/>
                  </a:lnTo>
                  <a:lnTo>
                    <a:pt x="1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a:off x="4939300" y="1175150"/>
              <a:ext cx="4900" cy="14300"/>
            </a:xfrm>
            <a:custGeom>
              <a:avLst/>
              <a:gdLst/>
              <a:ahLst/>
              <a:cxnLst/>
              <a:rect l="l" t="t" r="r" b="b"/>
              <a:pathLst>
                <a:path w="196" h="572" extrusionOk="0">
                  <a:moveTo>
                    <a:pt x="1" y="0"/>
                  </a:moveTo>
                  <a:lnTo>
                    <a:pt x="1"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4998925" y="1201400"/>
              <a:ext cx="10125" cy="10125"/>
            </a:xfrm>
            <a:custGeom>
              <a:avLst/>
              <a:gdLst/>
              <a:ahLst/>
              <a:cxnLst/>
              <a:rect l="l" t="t" r="r" b="b"/>
              <a:pathLst>
                <a:path w="405" h="405" extrusionOk="0">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2"/>
            <p:cNvSpPr/>
            <p:nvPr/>
          </p:nvSpPr>
          <p:spPr>
            <a:xfrm>
              <a:off x="4982225" y="1219700"/>
              <a:ext cx="10125" cy="10125"/>
            </a:xfrm>
            <a:custGeom>
              <a:avLst/>
              <a:gdLst/>
              <a:ahLst/>
              <a:cxnLst/>
              <a:rect l="l" t="t" r="r" b="b"/>
              <a:pathLst>
                <a:path w="405" h="405" extrusionOk="0">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2"/>
            <p:cNvSpPr/>
            <p:nvPr/>
          </p:nvSpPr>
          <p:spPr>
            <a:xfrm>
              <a:off x="4967700" y="1237975"/>
              <a:ext cx="10125" cy="10150"/>
            </a:xfrm>
            <a:custGeom>
              <a:avLst/>
              <a:gdLst/>
              <a:ahLst/>
              <a:cxnLst/>
              <a:rect l="l" t="t" r="r" b="b"/>
              <a:pathLst>
                <a:path w="405" h="406" extrusionOk="0">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2"/>
            <p:cNvSpPr/>
            <p:nvPr/>
          </p:nvSpPr>
          <p:spPr>
            <a:xfrm>
              <a:off x="4948825" y="1256275"/>
              <a:ext cx="10100" cy="10125"/>
            </a:xfrm>
            <a:custGeom>
              <a:avLst/>
              <a:gdLst/>
              <a:ahLst/>
              <a:cxnLst/>
              <a:rect l="l" t="t" r="r" b="b"/>
              <a:pathLst>
                <a:path w="404" h="405" extrusionOk="0">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2"/>
            <p:cNvSpPr/>
            <p:nvPr/>
          </p:nvSpPr>
          <p:spPr>
            <a:xfrm>
              <a:off x="4679950" y="1284400"/>
              <a:ext cx="10125" cy="10125"/>
            </a:xfrm>
            <a:custGeom>
              <a:avLst/>
              <a:gdLst/>
              <a:ahLst/>
              <a:cxnLst/>
              <a:rect l="l" t="t" r="r" b="b"/>
              <a:pathLst>
                <a:path w="405" h="405" extrusionOk="0">
                  <a:moveTo>
                    <a:pt x="202" y="0"/>
                  </a:moveTo>
                  <a:cubicBezTo>
                    <a:pt x="90" y="0"/>
                    <a:pt x="0" y="91"/>
                    <a:pt x="0" y="203"/>
                  </a:cubicBezTo>
                  <a:cubicBezTo>
                    <a:pt x="0" y="314"/>
                    <a:pt x="90" y="404"/>
                    <a:pt x="202" y="404"/>
                  </a:cubicBezTo>
                  <a:cubicBezTo>
                    <a:pt x="314" y="404"/>
                    <a:pt x="404" y="314"/>
                    <a:pt x="404" y="203"/>
                  </a:cubicBezTo>
                  <a:cubicBezTo>
                    <a:pt x="404"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2"/>
            <p:cNvSpPr/>
            <p:nvPr/>
          </p:nvSpPr>
          <p:spPr>
            <a:xfrm>
              <a:off x="4698775" y="1283375"/>
              <a:ext cx="12125" cy="12150"/>
            </a:xfrm>
            <a:custGeom>
              <a:avLst/>
              <a:gdLst/>
              <a:ahLst/>
              <a:cxnLst/>
              <a:rect l="l" t="t" r="r" b="b"/>
              <a:pathLst>
                <a:path w="485" h="486" extrusionOk="0">
                  <a:moveTo>
                    <a:pt x="243" y="81"/>
                  </a:moveTo>
                  <a:cubicBezTo>
                    <a:pt x="332" y="81"/>
                    <a:pt x="404" y="154"/>
                    <a:pt x="404" y="244"/>
                  </a:cubicBezTo>
                  <a:cubicBezTo>
                    <a:pt x="404" y="333"/>
                    <a:pt x="332" y="405"/>
                    <a:pt x="243" y="405"/>
                  </a:cubicBezTo>
                  <a:cubicBezTo>
                    <a:pt x="153" y="405"/>
                    <a:pt x="80" y="333"/>
                    <a:pt x="80" y="244"/>
                  </a:cubicBezTo>
                  <a:cubicBezTo>
                    <a:pt x="80" y="154"/>
                    <a:pt x="153" y="81"/>
                    <a:pt x="243" y="81"/>
                  </a:cubicBezTo>
                  <a:close/>
                  <a:moveTo>
                    <a:pt x="243" y="1"/>
                  </a:moveTo>
                  <a:cubicBezTo>
                    <a:pt x="109" y="1"/>
                    <a:pt x="1" y="110"/>
                    <a:pt x="1" y="244"/>
                  </a:cubicBezTo>
                  <a:cubicBezTo>
                    <a:pt x="1" y="376"/>
                    <a:pt x="109" y="486"/>
                    <a:pt x="243" y="486"/>
                  </a:cubicBezTo>
                  <a:cubicBezTo>
                    <a:pt x="376" y="486"/>
                    <a:pt x="484" y="376"/>
                    <a:pt x="484" y="244"/>
                  </a:cubicBezTo>
                  <a:cubicBezTo>
                    <a:pt x="484" y="110"/>
                    <a:pt x="376" y="1"/>
                    <a:pt x="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2"/>
            <p:cNvSpPr/>
            <p:nvPr/>
          </p:nvSpPr>
          <p:spPr>
            <a:xfrm>
              <a:off x="4719600" y="1284400"/>
              <a:ext cx="10125" cy="10125"/>
            </a:xfrm>
            <a:custGeom>
              <a:avLst/>
              <a:gdLst/>
              <a:ahLst/>
              <a:cxnLst/>
              <a:rect l="l" t="t" r="r" b="b"/>
              <a:pathLst>
                <a:path w="405" h="405" extrusionOk="0">
                  <a:moveTo>
                    <a:pt x="202" y="0"/>
                  </a:moveTo>
                  <a:cubicBezTo>
                    <a:pt x="91" y="0"/>
                    <a:pt x="1" y="91"/>
                    <a:pt x="1" y="203"/>
                  </a:cubicBezTo>
                  <a:cubicBezTo>
                    <a:pt x="1" y="314"/>
                    <a:pt x="91" y="404"/>
                    <a:pt x="202" y="404"/>
                  </a:cubicBezTo>
                  <a:cubicBezTo>
                    <a:pt x="314" y="404"/>
                    <a:pt x="405" y="314"/>
                    <a:pt x="405" y="203"/>
                  </a:cubicBezTo>
                  <a:cubicBezTo>
                    <a:pt x="405"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2"/>
            <p:cNvSpPr/>
            <p:nvPr/>
          </p:nvSpPr>
          <p:spPr>
            <a:xfrm>
              <a:off x="4739425" y="1284400"/>
              <a:ext cx="10125" cy="10125"/>
            </a:xfrm>
            <a:custGeom>
              <a:avLst/>
              <a:gdLst/>
              <a:ahLst/>
              <a:cxnLst/>
              <a:rect l="l" t="t" r="r" b="b"/>
              <a:pathLst>
                <a:path w="405" h="405" extrusionOk="0">
                  <a:moveTo>
                    <a:pt x="203" y="0"/>
                  </a:moveTo>
                  <a:cubicBezTo>
                    <a:pt x="91" y="0"/>
                    <a:pt x="0" y="91"/>
                    <a:pt x="0" y="203"/>
                  </a:cubicBezTo>
                  <a:cubicBezTo>
                    <a:pt x="0" y="314"/>
                    <a:pt x="91" y="404"/>
                    <a:pt x="203" y="404"/>
                  </a:cubicBezTo>
                  <a:cubicBezTo>
                    <a:pt x="315" y="404"/>
                    <a:pt x="405" y="314"/>
                    <a:pt x="405" y="203"/>
                  </a:cubicBezTo>
                  <a:cubicBezTo>
                    <a:pt x="405" y="91"/>
                    <a:pt x="315"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2"/>
            <p:cNvSpPr/>
            <p:nvPr/>
          </p:nvSpPr>
          <p:spPr>
            <a:xfrm>
              <a:off x="4759275" y="1284400"/>
              <a:ext cx="10125" cy="10125"/>
            </a:xfrm>
            <a:custGeom>
              <a:avLst/>
              <a:gdLst/>
              <a:ahLst/>
              <a:cxnLst/>
              <a:rect l="l" t="t" r="r" b="b"/>
              <a:pathLst>
                <a:path w="405" h="405" extrusionOk="0">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2"/>
            <p:cNvSpPr/>
            <p:nvPr/>
          </p:nvSpPr>
          <p:spPr>
            <a:xfrm>
              <a:off x="4779075" y="1284400"/>
              <a:ext cx="10150" cy="10125"/>
            </a:xfrm>
            <a:custGeom>
              <a:avLst/>
              <a:gdLst/>
              <a:ahLst/>
              <a:cxnLst/>
              <a:rect l="l" t="t" r="r" b="b"/>
              <a:pathLst>
                <a:path w="406" h="405" extrusionOk="0">
                  <a:moveTo>
                    <a:pt x="204" y="0"/>
                  </a:moveTo>
                  <a:cubicBezTo>
                    <a:pt x="92" y="0"/>
                    <a:pt x="1" y="91"/>
                    <a:pt x="1" y="203"/>
                  </a:cubicBezTo>
                  <a:cubicBezTo>
                    <a:pt x="1" y="314"/>
                    <a:pt x="92" y="404"/>
                    <a:pt x="204" y="404"/>
                  </a:cubicBezTo>
                  <a:cubicBezTo>
                    <a:pt x="315" y="404"/>
                    <a:pt x="405" y="314"/>
                    <a:pt x="405" y="203"/>
                  </a:cubicBezTo>
                  <a:cubicBezTo>
                    <a:pt x="405" y="91"/>
                    <a:pt x="315" y="0"/>
                    <a:pt x="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2"/>
            <p:cNvSpPr/>
            <p:nvPr/>
          </p:nvSpPr>
          <p:spPr>
            <a:xfrm>
              <a:off x="4964475" y="1401650"/>
              <a:ext cx="10125" cy="10125"/>
            </a:xfrm>
            <a:custGeom>
              <a:avLst/>
              <a:gdLst/>
              <a:ahLst/>
              <a:cxnLst/>
              <a:rect l="l" t="t" r="r" b="b"/>
              <a:pathLst>
                <a:path w="405" h="405" extrusionOk="0">
                  <a:moveTo>
                    <a:pt x="202" y="1"/>
                  </a:moveTo>
                  <a:cubicBezTo>
                    <a:pt x="90" y="1"/>
                    <a:pt x="0" y="91"/>
                    <a:pt x="0" y="202"/>
                  </a:cubicBezTo>
                  <a:cubicBezTo>
                    <a:pt x="0" y="314"/>
                    <a:pt x="90" y="405"/>
                    <a:pt x="202" y="405"/>
                  </a:cubicBezTo>
                  <a:cubicBezTo>
                    <a:pt x="314" y="405"/>
                    <a:pt x="405" y="314"/>
                    <a:pt x="405" y="202"/>
                  </a:cubicBezTo>
                  <a:cubicBezTo>
                    <a:pt x="405" y="91"/>
                    <a:pt x="314"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2"/>
            <p:cNvSpPr/>
            <p:nvPr/>
          </p:nvSpPr>
          <p:spPr>
            <a:xfrm>
              <a:off x="4983300" y="1400650"/>
              <a:ext cx="12125" cy="12125"/>
            </a:xfrm>
            <a:custGeom>
              <a:avLst/>
              <a:gdLst/>
              <a:ahLst/>
              <a:cxnLst/>
              <a:rect l="l" t="t" r="r" b="b"/>
              <a:pathLst>
                <a:path w="485" h="485" extrusionOk="0">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2"/>
            <p:cNvSpPr/>
            <p:nvPr/>
          </p:nvSpPr>
          <p:spPr>
            <a:xfrm>
              <a:off x="5004125" y="1401650"/>
              <a:ext cx="10150" cy="10125"/>
            </a:xfrm>
            <a:custGeom>
              <a:avLst/>
              <a:gdLst/>
              <a:ahLst/>
              <a:cxnLst/>
              <a:rect l="l" t="t" r="r" b="b"/>
              <a:pathLst>
                <a:path w="406" h="405" extrusionOk="0">
                  <a:moveTo>
                    <a:pt x="203" y="1"/>
                  </a:moveTo>
                  <a:cubicBezTo>
                    <a:pt x="91" y="1"/>
                    <a:pt x="1" y="91"/>
                    <a:pt x="1" y="202"/>
                  </a:cubicBezTo>
                  <a:cubicBezTo>
                    <a:pt x="1" y="314"/>
                    <a:pt x="91" y="405"/>
                    <a:pt x="203" y="405"/>
                  </a:cubicBezTo>
                  <a:cubicBezTo>
                    <a:pt x="314" y="405"/>
                    <a:pt x="405" y="314"/>
                    <a:pt x="405" y="202"/>
                  </a:cubicBezTo>
                  <a:cubicBezTo>
                    <a:pt x="405" y="91"/>
                    <a:pt x="314"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2"/>
            <p:cNvSpPr/>
            <p:nvPr/>
          </p:nvSpPr>
          <p:spPr>
            <a:xfrm>
              <a:off x="5023950" y="1401650"/>
              <a:ext cx="10150" cy="10125"/>
            </a:xfrm>
            <a:custGeom>
              <a:avLst/>
              <a:gdLst/>
              <a:ahLst/>
              <a:cxnLst/>
              <a:rect l="l" t="t" r="r" b="b"/>
              <a:pathLst>
                <a:path w="406" h="405" extrusionOk="0">
                  <a:moveTo>
                    <a:pt x="203" y="1"/>
                  </a:moveTo>
                  <a:cubicBezTo>
                    <a:pt x="92" y="1"/>
                    <a:pt x="1" y="91"/>
                    <a:pt x="1" y="202"/>
                  </a:cubicBezTo>
                  <a:cubicBezTo>
                    <a:pt x="1" y="314"/>
                    <a:pt x="92" y="405"/>
                    <a:pt x="203" y="405"/>
                  </a:cubicBezTo>
                  <a:cubicBezTo>
                    <a:pt x="315" y="405"/>
                    <a:pt x="405" y="314"/>
                    <a:pt x="405" y="202"/>
                  </a:cubicBezTo>
                  <a:cubicBezTo>
                    <a:pt x="405" y="91"/>
                    <a:pt x="315"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2"/>
            <p:cNvSpPr/>
            <p:nvPr/>
          </p:nvSpPr>
          <p:spPr>
            <a:xfrm>
              <a:off x="5042800" y="1400650"/>
              <a:ext cx="12100" cy="12125"/>
            </a:xfrm>
            <a:custGeom>
              <a:avLst/>
              <a:gdLst/>
              <a:ahLst/>
              <a:cxnLst/>
              <a:rect l="l" t="t" r="r" b="b"/>
              <a:pathLst>
                <a:path w="484" h="485" extrusionOk="0">
                  <a:moveTo>
                    <a:pt x="242" y="81"/>
                  </a:moveTo>
                  <a:cubicBezTo>
                    <a:pt x="332" y="81"/>
                    <a:pt x="405" y="153"/>
                    <a:pt x="405" y="242"/>
                  </a:cubicBezTo>
                  <a:cubicBezTo>
                    <a:pt x="405" y="332"/>
                    <a:pt x="332" y="405"/>
                    <a:pt x="242" y="405"/>
                  </a:cubicBezTo>
                  <a:cubicBezTo>
                    <a:pt x="153" y="405"/>
                    <a:pt x="81" y="332"/>
                    <a:pt x="81" y="242"/>
                  </a:cubicBezTo>
                  <a:cubicBezTo>
                    <a:pt x="81" y="153"/>
                    <a:pt x="153" y="81"/>
                    <a:pt x="242" y="81"/>
                  </a:cubicBezTo>
                  <a:close/>
                  <a:moveTo>
                    <a:pt x="242" y="0"/>
                  </a:moveTo>
                  <a:cubicBezTo>
                    <a:pt x="109" y="0"/>
                    <a:pt x="0" y="109"/>
                    <a:pt x="0" y="242"/>
                  </a:cubicBezTo>
                  <a:cubicBezTo>
                    <a:pt x="0" y="376"/>
                    <a:pt x="109" y="484"/>
                    <a:pt x="242" y="484"/>
                  </a:cubicBezTo>
                  <a:cubicBezTo>
                    <a:pt x="376" y="484"/>
                    <a:pt x="484" y="376"/>
                    <a:pt x="484" y="242"/>
                  </a:cubicBezTo>
                  <a:cubicBezTo>
                    <a:pt x="484" y="109"/>
                    <a:pt x="376" y="0"/>
                    <a:pt x="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2"/>
            <p:cNvSpPr/>
            <p:nvPr/>
          </p:nvSpPr>
          <p:spPr>
            <a:xfrm>
              <a:off x="5062625" y="1400650"/>
              <a:ext cx="12125" cy="12125"/>
            </a:xfrm>
            <a:custGeom>
              <a:avLst/>
              <a:gdLst/>
              <a:ahLst/>
              <a:cxnLst/>
              <a:rect l="l" t="t" r="r" b="b"/>
              <a:pathLst>
                <a:path w="485" h="485" extrusionOk="0">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2"/>
            <p:cNvSpPr/>
            <p:nvPr/>
          </p:nvSpPr>
          <p:spPr>
            <a:xfrm>
              <a:off x="4739075" y="1675150"/>
              <a:ext cx="10125" cy="10100"/>
            </a:xfrm>
            <a:custGeom>
              <a:avLst/>
              <a:gdLst/>
              <a:ahLst/>
              <a:cxnLst/>
              <a:rect l="l" t="t" r="r" b="b"/>
              <a:pathLst>
                <a:path w="405" h="404" extrusionOk="0">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2"/>
            <p:cNvSpPr/>
            <p:nvPr/>
          </p:nvSpPr>
          <p:spPr>
            <a:xfrm>
              <a:off x="4757925" y="1674125"/>
              <a:ext cx="12100" cy="12125"/>
            </a:xfrm>
            <a:custGeom>
              <a:avLst/>
              <a:gdLst/>
              <a:ahLst/>
              <a:cxnLst/>
              <a:rect l="l" t="t" r="r" b="b"/>
              <a:pathLst>
                <a:path w="484" h="485" extrusionOk="0">
                  <a:moveTo>
                    <a:pt x="242" y="80"/>
                  </a:moveTo>
                  <a:cubicBezTo>
                    <a:pt x="331" y="80"/>
                    <a:pt x="404" y="154"/>
                    <a:pt x="404" y="243"/>
                  </a:cubicBezTo>
                  <a:cubicBezTo>
                    <a:pt x="404" y="332"/>
                    <a:pt x="331" y="405"/>
                    <a:pt x="242" y="405"/>
                  </a:cubicBezTo>
                  <a:cubicBezTo>
                    <a:pt x="153" y="405"/>
                    <a:pt x="79" y="332"/>
                    <a:pt x="79" y="243"/>
                  </a:cubicBezTo>
                  <a:cubicBezTo>
                    <a:pt x="79" y="154"/>
                    <a:pt x="153" y="80"/>
                    <a:pt x="242" y="80"/>
                  </a:cubicBezTo>
                  <a:close/>
                  <a:moveTo>
                    <a:pt x="242" y="1"/>
                  </a:moveTo>
                  <a:cubicBezTo>
                    <a:pt x="108" y="1"/>
                    <a:pt x="0" y="109"/>
                    <a:pt x="0" y="243"/>
                  </a:cubicBezTo>
                  <a:cubicBezTo>
                    <a:pt x="0" y="376"/>
                    <a:pt x="108" y="485"/>
                    <a:pt x="242" y="485"/>
                  </a:cubicBezTo>
                  <a:cubicBezTo>
                    <a:pt x="375" y="485"/>
                    <a:pt x="484" y="376"/>
                    <a:pt x="484" y="243"/>
                  </a:cubicBezTo>
                  <a:cubicBezTo>
                    <a:pt x="484" y="109"/>
                    <a:pt x="375" y="1"/>
                    <a:pt x="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2"/>
            <p:cNvSpPr/>
            <p:nvPr/>
          </p:nvSpPr>
          <p:spPr>
            <a:xfrm>
              <a:off x="4777725" y="1674125"/>
              <a:ext cx="12150" cy="12125"/>
            </a:xfrm>
            <a:custGeom>
              <a:avLst/>
              <a:gdLst/>
              <a:ahLst/>
              <a:cxnLst/>
              <a:rect l="l" t="t" r="r" b="b"/>
              <a:pathLst>
                <a:path w="486" h="485" extrusionOk="0">
                  <a:moveTo>
                    <a:pt x="244" y="80"/>
                  </a:moveTo>
                  <a:cubicBezTo>
                    <a:pt x="333" y="80"/>
                    <a:pt x="405" y="154"/>
                    <a:pt x="405" y="243"/>
                  </a:cubicBezTo>
                  <a:cubicBezTo>
                    <a:pt x="405" y="332"/>
                    <a:pt x="333" y="405"/>
                    <a:pt x="244" y="405"/>
                  </a:cubicBezTo>
                  <a:cubicBezTo>
                    <a:pt x="154" y="405"/>
                    <a:pt x="81" y="332"/>
                    <a:pt x="81" y="243"/>
                  </a:cubicBezTo>
                  <a:cubicBezTo>
                    <a:pt x="81" y="154"/>
                    <a:pt x="154" y="80"/>
                    <a:pt x="244" y="80"/>
                  </a:cubicBezTo>
                  <a:close/>
                  <a:moveTo>
                    <a:pt x="244" y="1"/>
                  </a:moveTo>
                  <a:cubicBezTo>
                    <a:pt x="110" y="1"/>
                    <a:pt x="1" y="109"/>
                    <a:pt x="1" y="243"/>
                  </a:cubicBezTo>
                  <a:cubicBezTo>
                    <a:pt x="1" y="376"/>
                    <a:pt x="110" y="485"/>
                    <a:pt x="244" y="485"/>
                  </a:cubicBezTo>
                  <a:cubicBezTo>
                    <a:pt x="376" y="485"/>
                    <a:pt x="485" y="376"/>
                    <a:pt x="485" y="243"/>
                  </a:cubicBezTo>
                  <a:cubicBezTo>
                    <a:pt x="485" y="109"/>
                    <a:pt x="376" y="1"/>
                    <a:pt x="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2"/>
            <p:cNvSpPr/>
            <p:nvPr/>
          </p:nvSpPr>
          <p:spPr>
            <a:xfrm>
              <a:off x="4798575" y="1675150"/>
              <a:ext cx="10125" cy="10100"/>
            </a:xfrm>
            <a:custGeom>
              <a:avLst/>
              <a:gdLst/>
              <a:ahLst/>
              <a:cxnLst/>
              <a:rect l="l" t="t" r="r" b="b"/>
              <a:pathLst>
                <a:path w="405" h="404" extrusionOk="0">
                  <a:moveTo>
                    <a:pt x="202" y="0"/>
                  </a:moveTo>
                  <a:cubicBezTo>
                    <a:pt x="91" y="0"/>
                    <a:pt x="1" y="90"/>
                    <a:pt x="1" y="202"/>
                  </a:cubicBezTo>
                  <a:cubicBezTo>
                    <a:pt x="1"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2"/>
            <p:cNvSpPr/>
            <p:nvPr/>
          </p:nvSpPr>
          <p:spPr>
            <a:xfrm>
              <a:off x="4817400" y="1674125"/>
              <a:ext cx="12125" cy="12125"/>
            </a:xfrm>
            <a:custGeom>
              <a:avLst/>
              <a:gdLst/>
              <a:ahLst/>
              <a:cxnLst/>
              <a:rect l="l" t="t" r="r" b="b"/>
              <a:pathLst>
                <a:path w="485" h="485" extrusionOk="0">
                  <a:moveTo>
                    <a:pt x="243" y="80"/>
                  </a:moveTo>
                  <a:cubicBezTo>
                    <a:pt x="332" y="80"/>
                    <a:pt x="405" y="154"/>
                    <a:pt x="405" y="243"/>
                  </a:cubicBezTo>
                  <a:cubicBezTo>
                    <a:pt x="405" y="332"/>
                    <a:pt x="332" y="405"/>
                    <a:pt x="243" y="405"/>
                  </a:cubicBezTo>
                  <a:cubicBezTo>
                    <a:pt x="153" y="405"/>
                    <a:pt x="81" y="332"/>
                    <a:pt x="81" y="243"/>
                  </a:cubicBezTo>
                  <a:cubicBezTo>
                    <a:pt x="81" y="154"/>
                    <a:pt x="153" y="80"/>
                    <a:pt x="243" y="80"/>
                  </a:cubicBezTo>
                  <a:close/>
                  <a:moveTo>
                    <a:pt x="243" y="1"/>
                  </a:moveTo>
                  <a:cubicBezTo>
                    <a:pt x="109" y="1"/>
                    <a:pt x="0" y="109"/>
                    <a:pt x="0" y="243"/>
                  </a:cubicBezTo>
                  <a:cubicBezTo>
                    <a:pt x="0" y="376"/>
                    <a:pt x="109" y="485"/>
                    <a:pt x="243" y="485"/>
                  </a:cubicBezTo>
                  <a:cubicBezTo>
                    <a:pt x="376" y="485"/>
                    <a:pt x="485" y="376"/>
                    <a:pt x="485" y="243"/>
                  </a:cubicBezTo>
                  <a:cubicBezTo>
                    <a:pt x="485" y="109"/>
                    <a:pt x="376" y="1"/>
                    <a:pt x="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2"/>
            <p:cNvSpPr/>
            <p:nvPr/>
          </p:nvSpPr>
          <p:spPr>
            <a:xfrm>
              <a:off x="4838250" y="1675150"/>
              <a:ext cx="10125" cy="10100"/>
            </a:xfrm>
            <a:custGeom>
              <a:avLst/>
              <a:gdLst/>
              <a:ahLst/>
              <a:cxnLst/>
              <a:rect l="l" t="t" r="r" b="b"/>
              <a:pathLst>
                <a:path w="405" h="404" extrusionOk="0">
                  <a:moveTo>
                    <a:pt x="202" y="0"/>
                  </a:moveTo>
                  <a:cubicBezTo>
                    <a:pt x="90" y="0"/>
                    <a:pt x="0" y="90"/>
                    <a:pt x="0" y="202"/>
                  </a:cubicBezTo>
                  <a:cubicBezTo>
                    <a:pt x="0" y="314"/>
                    <a:pt x="90" y="404"/>
                    <a:pt x="202" y="404"/>
                  </a:cubicBezTo>
                  <a:cubicBezTo>
                    <a:pt x="314" y="404"/>
                    <a:pt x="404" y="314"/>
                    <a:pt x="404" y="202"/>
                  </a:cubicBezTo>
                  <a:cubicBezTo>
                    <a:pt x="404" y="90"/>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2"/>
            <p:cNvSpPr/>
            <p:nvPr/>
          </p:nvSpPr>
          <p:spPr>
            <a:xfrm>
              <a:off x="4648675" y="1343400"/>
              <a:ext cx="720050" cy="40975"/>
            </a:xfrm>
            <a:custGeom>
              <a:avLst/>
              <a:gdLst/>
              <a:ahLst/>
              <a:cxnLst/>
              <a:rect l="l" t="t" r="r" b="b"/>
              <a:pathLst>
                <a:path w="28802" h="1639" extrusionOk="0">
                  <a:moveTo>
                    <a:pt x="26073" y="0"/>
                  </a:moveTo>
                  <a:lnTo>
                    <a:pt x="24516" y="1558"/>
                  </a:lnTo>
                  <a:lnTo>
                    <a:pt x="1" y="1558"/>
                  </a:lnTo>
                  <a:lnTo>
                    <a:pt x="1" y="1638"/>
                  </a:lnTo>
                  <a:lnTo>
                    <a:pt x="24549" y="1638"/>
                  </a:lnTo>
                  <a:lnTo>
                    <a:pt x="26107" y="81"/>
                  </a:lnTo>
                  <a:lnTo>
                    <a:pt x="28802" y="81"/>
                  </a:lnTo>
                  <a:lnTo>
                    <a:pt x="28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2"/>
            <p:cNvSpPr/>
            <p:nvPr/>
          </p:nvSpPr>
          <p:spPr>
            <a:xfrm>
              <a:off x="4632825" y="1311800"/>
              <a:ext cx="670500" cy="53100"/>
            </a:xfrm>
            <a:custGeom>
              <a:avLst/>
              <a:gdLst/>
              <a:ahLst/>
              <a:cxnLst/>
              <a:rect l="l" t="t" r="r" b="b"/>
              <a:pathLst>
                <a:path w="26820" h="2124" extrusionOk="0">
                  <a:moveTo>
                    <a:pt x="26762" y="1"/>
                  </a:moveTo>
                  <a:lnTo>
                    <a:pt x="24720" y="2043"/>
                  </a:lnTo>
                  <a:lnTo>
                    <a:pt x="0" y="2043"/>
                  </a:lnTo>
                  <a:lnTo>
                    <a:pt x="0" y="2123"/>
                  </a:lnTo>
                  <a:lnTo>
                    <a:pt x="24753" y="2123"/>
                  </a:lnTo>
                  <a:lnTo>
                    <a:pt x="26819" y="58"/>
                  </a:lnTo>
                  <a:lnTo>
                    <a:pt x="267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2"/>
            <p:cNvSpPr/>
            <p:nvPr/>
          </p:nvSpPr>
          <p:spPr>
            <a:xfrm>
              <a:off x="4633550" y="1118650"/>
              <a:ext cx="370425" cy="88825"/>
            </a:xfrm>
            <a:custGeom>
              <a:avLst/>
              <a:gdLst/>
              <a:ahLst/>
              <a:cxnLst/>
              <a:rect l="l" t="t" r="r" b="b"/>
              <a:pathLst>
                <a:path w="14817" h="3553" extrusionOk="0">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2"/>
            <p:cNvSpPr/>
            <p:nvPr/>
          </p:nvSpPr>
          <p:spPr>
            <a:xfrm>
              <a:off x="4616850" y="1136950"/>
              <a:ext cx="370450" cy="88825"/>
            </a:xfrm>
            <a:custGeom>
              <a:avLst/>
              <a:gdLst/>
              <a:ahLst/>
              <a:cxnLst/>
              <a:rect l="l" t="t" r="r" b="b"/>
              <a:pathLst>
                <a:path w="14818" h="3553" extrusionOk="0">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2"/>
            <p:cNvSpPr/>
            <p:nvPr/>
          </p:nvSpPr>
          <p:spPr>
            <a:xfrm>
              <a:off x="4600150" y="1155225"/>
              <a:ext cx="370450" cy="88825"/>
            </a:xfrm>
            <a:custGeom>
              <a:avLst/>
              <a:gdLst/>
              <a:ahLst/>
              <a:cxnLst/>
              <a:rect l="l" t="t" r="r" b="b"/>
              <a:pathLst>
                <a:path w="14818" h="3553" extrusionOk="0">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2"/>
            <p:cNvSpPr/>
            <p:nvPr/>
          </p:nvSpPr>
          <p:spPr>
            <a:xfrm>
              <a:off x="4583450" y="1173525"/>
              <a:ext cx="370450" cy="88825"/>
            </a:xfrm>
            <a:custGeom>
              <a:avLst/>
              <a:gdLst/>
              <a:ahLst/>
              <a:cxnLst/>
              <a:rect l="l" t="t" r="r" b="b"/>
              <a:pathLst>
                <a:path w="14818" h="3553" extrusionOk="0">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4"/>
          <p:cNvSpPr txBox="1">
            <a:spLocks noGrp="1"/>
          </p:cNvSpPr>
          <p:nvPr>
            <p:ph type="body" idx="1"/>
          </p:nvPr>
        </p:nvSpPr>
        <p:spPr>
          <a:xfrm>
            <a:off x="713225" y="1197100"/>
            <a:ext cx="7759200" cy="3429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AutoNum type="arabicPeriod"/>
              <a:defRPr sz="1200"/>
            </a:lvl1pPr>
            <a:lvl2pPr marL="914400" lvl="1" indent="-304800">
              <a:spcBef>
                <a:spcPts val="1600"/>
              </a:spcBef>
              <a:spcAft>
                <a:spcPts val="0"/>
              </a:spcAft>
              <a:buSzPts val="1200"/>
              <a:buFont typeface="Roboto Condensed Light"/>
              <a:buAutoNum type="alphaLcPeriod"/>
              <a:defRPr/>
            </a:lvl2pPr>
            <a:lvl3pPr marL="1371600" lvl="2" indent="-304800">
              <a:spcBef>
                <a:spcPts val="1600"/>
              </a:spcBef>
              <a:spcAft>
                <a:spcPts val="0"/>
              </a:spcAft>
              <a:buSzPts val="1200"/>
              <a:buFont typeface="Roboto Condensed Light"/>
              <a:buAutoNum type="romanLcPeriod"/>
              <a:defRPr/>
            </a:lvl3pPr>
            <a:lvl4pPr marL="1828800" lvl="3" indent="-304800">
              <a:spcBef>
                <a:spcPts val="1600"/>
              </a:spcBef>
              <a:spcAft>
                <a:spcPts val="0"/>
              </a:spcAft>
              <a:buSzPts val="1200"/>
              <a:buFont typeface="Roboto Condensed Light"/>
              <a:buAutoNum type="arabicPeriod"/>
              <a:defRPr/>
            </a:lvl4pPr>
            <a:lvl5pPr marL="2286000" lvl="4" indent="-304800">
              <a:spcBef>
                <a:spcPts val="1600"/>
              </a:spcBef>
              <a:spcAft>
                <a:spcPts val="0"/>
              </a:spcAft>
              <a:buSzPts val="1200"/>
              <a:buFont typeface="Roboto Condensed Light"/>
              <a:buAutoNum type="alphaLcPeriod"/>
              <a:defRPr/>
            </a:lvl5pPr>
            <a:lvl6pPr marL="2743200" lvl="5" indent="-304800">
              <a:spcBef>
                <a:spcPts val="1600"/>
              </a:spcBef>
              <a:spcAft>
                <a:spcPts val="0"/>
              </a:spcAft>
              <a:buSzPts val="1200"/>
              <a:buFont typeface="Roboto Condensed Light"/>
              <a:buAutoNum type="romanLcPeriod"/>
              <a:defRPr/>
            </a:lvl6pPr>
            <a:lvl7pPr marL="3200400" lvl="6" indent="-304800">
              <a:spcBef>
                <a:spcPts val="1600"/>
              </a:spcBef>
              <a:spcAft>
                <a:spcPts val="0"/>
              </a:spcAft>
              <a:buSzPts val="1200"/>
              <a:buFont typeface="Roboto Condensed Light"/>
              <a:buAutoNum type="arabicPeriod"/>
              <a:defRPr/>
            </a:lvl7pPr>
            <a:lvl8pPr marL="3657600" lvl="7" indent="-304800">
              <a:spcBef>
                <a:spcPts val="1600"/>
              </a:spcBef>
              <a:spcAft>
                <a:spcPts val="0"/>
              </a:spcAft>
              <a:buSzPts val="1200"/>
              <a:buFont typeface="Roboto Condensed Light"/>
              <a:buAutoNum type="alphaLcPeriod"/>
              <a:defRPr/>
            </a:lvl8pPr>
            <a:lvl9pPr marL="4114800" lvl="8" indent="-304800">
              <a:spcBef>
                <a:spcPts val="1600"/>
              </a:spcBef>
              <a:spcAft>
                <a:spcPts val="1600"/>
              </a:spcAft>
              <a:buSzPts val="1200"/>
              <a:buFont typeface="Roboto Condensed Light"/>
              <a:buAutoNum type="romanLcPeriod"/>
              <a:defRPr/>
            </a:lvl9pPr>
          </a:lstStyle>
          <a:p>
            <a:endParaRPr/>
          </a:p>
        </p:txBody>
      </p:sp>
      <p:sp>
        <p:nvSpPr>
          <p:cNvPr id="90" name="Google Shape;90;p4"/>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9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CUSTOM">
    <p:bg>
      <p:bgPr>
        <a:solidFill>
          <a:schemeClr val="lt2"/>
        </a:solidFill>
        <a:effectLst/>
      </p:bgPr>
    </p:bg>
    <p:spTree>
      <p:nvGrpSpPr>
        <p:cNvPr id="1" name="Shape 195"/>
        <p:cNvGrpSpPr/>
        <p:nvPr/>
      </p:nvGrpSpPr>
      <p:grpSpPr>
        <a:xfrm>
          <a:off x="0" y="0"/>
          <a:ext cx="0" cy="0"/>
          <a:chOff x="0" y="0"/>
          <a:chExt cx="0" cy="0"/>
        </a:xfrm>
      </p:grpSpPr>
      <p:sp>
        <p:nvSpPr>
          <p:cNvPr id="196" name="Google Shape;196;p13"/>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197" name="Google Shape;197;p13"/>
          <p:cNvSpPr txBox="1">
            <a:spLocks noGrp="1"/>
          </p:cNvSpPr>
          <p:nvPr>
            <p:ph type="title" idx="2"/>
          </p:nvPr>
        </p:nvSpPr>
        <p:spPr>
          <a:xfrm>
            <a:off x="762775" y="2656438"/>
            <a:ext cx="2189100" cy="363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1600" b="0">
                <a:solidFill>
                  <a:schemeClr val="accent1"/>
                </a:solidFill>
                <a:latin typeface="Saira SemiBold"/>
                <a:ea typeface="Saira SemiBold"/>
                <a:cs typeface="Saira SemiBold"/>
                <a:sym typeface="Saira SemiBold"/>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198" name="Google Shape;198;p13"/>
          <p:cNvSpPr txBox="1">
            <a:spLocks noGrp="1"/>
          </p:cNvSpPr>
          <p:nvPr>
            <p:ph type="subTitle" idx="1"/>
          </p:nvPr>
        </p:nvSpPr>
        <p:spPr>
          <a:xfrm>
            <a:off x="928225" y="2963163"/>
            <a:ext cx="1858200" cy="93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
        <p:nvSpPr>
          <p:cNvPr id="199" name="Google Shape;199;p13"/>
          <p:cNvSpPr txBox="1">
            <a:spLocks noGrp="1"/>
          </p:cNvSpPr>
          <p:nvPr>
            <p:ph type="title" idx="3"/>
          </p:nvPr>
        </p:nvSpPr>
        <p:spPr>
          <a:xfrm>
            <a:off x="3502200" y="2656438"/>
            <a:ext cx="2189100" cy="36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600" b="0">
                <a:solidFill>
                  <a:schemeClr val="accent1"/>
                </a:solidFill>
                <a:latin typeface="Saira SemiBold"/>
                <a:ea typeface="Saira SemiBold"/>
                <a:cs typeface="Saira SemiBold"/>
                <a:sym typeface="Saira SemiBold"/>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
        <p:nvSpPr>
          <p:cNvPr id="200" name="Google Shape;200;p13"/>
          <p:cNvSpPr txBox="1">
            <a:spLocks noGrp="1"/>
          </p:cNvSpPr>
          <p:nvPr>
            <p:ph type="subTitle" idx="4"/>
          </p:nvPr>
        </p:nvSpPr>
        <p:spPr>
          <a:xfrm>
            <a:off x="3667638" y="2963163"/>
            <a:ext cx="1858200" cy="93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01" name="Google Shape;201;p13"/>
          <p:cNvSpPr txBox="1">
            <a:spLocks noGrp="1"/>
          </p:cNvSpPr>
          <p:nvPr>
            <p:ph type="title" idx="5"/>
          </p:nvPr>
        </p:nvSpPr>
        <p:spPr>
          <a:xfrm>
            <a:off x="6241625" y="2656438"/>
            <a:ext cx="2189100" cy="36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600" b="0">
                <a:solidFill>
                  <a:schemeClr val="accent1"/>
                </a:solidFill>
                <a:latin typeface="Saira SemiBold"/>
                <a:ea typeface="Saira SemiBold"/>
                <a:cs typeface="Saira SemiBold"/>
                <a:sym typeface="Saira SemiBold"/>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
        <p:nvSpPr>
          <p:cNvPr id="202" name="Google Shape;202;p13"/>
          <p:cNvSpPr txBox="1">
            <a:spLocks noGrp="1"/>
          </p:cNvSpPr>
          <p:nvPr>
            <p:ph type="subTitle" idx="6"/>
          </p:nvPr>
        </p:nvSpPr>
        <p:spPr>
          <a:xfrm>
            <a:off x="6407075" y="2963163"/>
            <a:ext cx="1858200" cy="93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203" name="Google Shape;203;p13"/>
          <p:cNvGrpSpPr/>
          <p:nvPr/>
        </p:nvGrpSpPr>
        <p:grpSpPr>
          <a:xfrm rot="10800000">
            <a:off x="5444100" y="4363825"/>
            <a:ext cx="5002471" cy="518150"/>
            <a:chOff x="4612950" y="1991350"/>
            <a:chExt cx="5002471" cy="518150"/>
          </a:xfrm>
        </p:grpSpPr>
        <p:sp>
          <p:nvSpPr>
            <p:cNvPr id="204" name="Google Shape;204;p13"/>
            <p:cNvSpPr/>
            <p:nvPr/>
          </p:nvSpPr>
          <p:spPr>
            <a:xfrm>
              <a:off x="4720109" y="2234932"/>
              <a:ext cx="4861318" cy="274568"/>
            </a:xfrm>
            <a:custGeom>
              <a:avLst/>
              <a:gdLst/>
              <a:ahLst/>
              <a:cxnLst/>
              <a:rect l="l" t="t" r="r" b="b"/>
              <a:pathLst>
                <a:path w="33888" h="1914" extrusionOk="0">
                  <a:moveTo>
                    <a:pt x="30679" y="1"/>
                  </a:moveTo>
                  <a:lnTo>
                    <a:pt x="28847" y="1834"/>
                  </a:lnTo>
                  <a:lnTo>
                    <a:pt x="0" y="1834"/>
                  </a:lnTo>
                  <a:lnTo>
                    <a:pt x="0" y="1914"/>
                  </a:lnTo>
                  <a:lnTo>
                    <a:pt x="28880" y="1914"/>
                  </a:lnTo>
                  <a:lnTo>
                    <a:pt x="30713" y="81"/>
                  </a:lnTo>
                  <a:lnTo>
                    <a:pt x="33887" y="81"/>
                  </a:lnTo>
                  <a:lnTo>
                    <a:pt x="338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a:off x="9547138" y="2206672"/>
              <a:ext cx="68283" cy="68283"/>
            </a:xfrm>
            <a:custGeom>
              <a:avLst/>
              <a:gdLst/>
              <a:ahLst/>
              <a:cxnLst/>
              <a:rect l="l" t="t" r="r" b="b"/>
              <a:pathLst>
                <a:path w="476" h="476" extrusionOk="0">
                  <a:moveTo>
                    <a:pt x="238" y="0"/>
                  </a:moveTo>
                  <a:cubicBezTo>
                    <a:pt x="107" y="0"/>
                    <a:pt x="1" y="107"/>
                    <a:pt x="1" y="238"/>
                  </a:cubicBezTo>
                  <a:cubicBezTo>
                    <a:pt x="1" y="370"/>
                    <a:pt x="107" y="475"/>
                    <a:pt x="238" y="475"/>
                  </a:cubicBezTo>
                  <a:cubicBezTo>
                    <a:pt x="369" y="475"/>
                    <a:pt x="476" y="370"/>
                    <a:pt x="476" y="238"/>
                  </a:cubicBezTo>
                  <a:cubicBezTo>
                    <a:pt x="476" y="107"/>
                    <a:pt x="369" y="0"/>
                    <a:pt x="2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3"/>
            <p:cNvSpPr/>
            <p:nvPr/>
          </p:nvSpPr>
          <p:spPr>
            <a:xfrm>
              <a:off x="4612950" y="2021332"/>
              <a:ext cx="4526070" cy="356623"/>
            </a:xfrm>
            <a:custGeom>
              <a:avLst/>
              <a:gdLst/>
              <a:ahLst/>
              <a:cxnLst/>
              <a:rect l="l" t="t" r="r" b="b"/>
              <a:pathLst>
                <a:path w="31551" h="2486" extrusionOk="0">
                  <a:moveTo>
                    <a:pt x="31494" y="1"/>
                  </a:moveTo>
                  <a:lnTo>
                    <a:pt x="29088" y="2406"/>
                  </a:lnTo>
                  <a:lnTo>
                    <a:pt x="1" y="2406"/>
                  </a:lnTo>
                  <a:lnTo>
                    <a:pt x="1" y="2486"/>
                  </a:lnTo>
                  <a:lnTo>
                    <a:pt x="29121" y="2486"/>
                  </a:lnTo>
                  <a:lnTo>
                    <a:pt x="31550" y="58"/>
                  </a:lnTo>
                  <a:lnTo>
                    <a:pt x="314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3"/>
            <p:cNvSpPr/>
            <p:nvPr/>
          </p:nvSpPr>
          <p:spPr>
            <a:xfrm>
              <a:off x="9100714" y="1991350"/>
              <a:ext cx="68283" cy="68427"/>
            </a:xfrm>
            <a:custGeom>
              <a:avLst/>
              <a:gdLst/>
              <a:ahLst/>
              <a:cxnLst/>
              <a:rect l="l" t="t" r="r" b="b"/>
              <a:pathLst>
                <a:path w="476" h="477" extrusionOk="0">
                  <a:moveTo>
                    <a:pt x="238" y="0"/>
                  </a:moveTo>
                  <a:cubicBezTo>
                    <a:pt x="107" y="0"/>
                    <a:pt x="0" y="107"/>
                    <a:pt x="0" y="238"/>
                  </a:cubicBezTo>
                  <a:cubicBezTo>
                    <a:pt x="0" y="370"/>
                    <a:pt x="107" y="476"/>
                    <a:pt x="238" y="476"/>
                  </a:cubicBezTo>
                  <a:cubicBezTo>
                    <a:pt x="369" y="476"/>
                    <a:pt x="476" y="370"/>
                    <a:pt x="476" y="238"/>
                  </a:cubicBezTo>
                  <a:cubicBezTo>
                    <a:pt x="476" y="107"/>
                    <a:pt x="369" y="0"/>
                    <a:pt x="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3"/>
          <p:cNvGrpSpPr/>
          <p:nvPr/>
        </p:nvGrpSpPr>
        <p:grpSpPr>
          <a:xfrm>
            <a:off x="7543875" y="796288"/>
            <a:ext cx="928550" cy="99334"/>
            <a:chOff x="7596525" y="772450"/>
            <a:chExt cx="928550" cy="99334"/>
          </a:xfrm>
        </p:grpSpPr>
        <p:sp>
          <p:nvSpPr>
            <p:cNvPr id="209" name="Google Shape;209;p13"/>
            <p:cNvSpPr/>
            <p:nvPr/>
          </p:nvSpPr>
          <p:spPr>
            <a:xfrm>
              <a:off x="7596525" y="772450"/>
              <a:ext cx="33863" cy="99334"/>
            </a:xfrm>
            <a:custGeom>
              <a:avLst/>
              <a:gdLst/>
              <a:ahLst/>
              <a:cxnLst/>
              <a:rect l="l" t="t" r="r" b="b"/>
              <a:pathLst>
                <a:path w="195" h="572" extrusionOk="0">
                  <a:moveTo>
                    <a:pt x="0" y="0"/>
                  </a:moveTo>
                  <a:lnTo>
                    <a:pt x="0" y="571"/>
                  </a:lnTo>
                  <a:lnTo>
                    <a:pt x="195" y="571"/>
                  </a:lnTo>
                  <a:lnTo>
                    <a:pt x="1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3"/>
            <p:cNvSpPr/>
            <p:nvPr/>
          </p:nvSpPr>
          <p:spPr>
            <a:xfrm>
              <a:off x="7775914" y="772450"/>
              <a:ext cx="33863" cy="99334"/>
            </a:xfrm>
            <a:custGeom>
              <a:avLst/>
              <a:gdLst/>
              <a:ahLst/>
              <a:cxnLst/>
              <a:rect l="l" t="t" r="r" b="b"/>
              <a:pathLst>
                <a:path w="195" h="572" extrusionOk="0">
                  <a:moveTo>
                    <a:pt x="0" y="0"/>
                  </a:moveTo>
                  <a:lnTo>
                    <a:pt x="0" y="571"/>
                  </a:lnTo>
                  <a:lnTo>
                    <a:pt x="195" y="571"/>
                  </a:lnTo>
                  <a:lnTo>
                    <a:pt x="1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a:off x="7864827" y="772450"/>
              <a:ext cx="34037" cy="99334"/>
            </a:xfrm>
            <a:custGeom>
              <a:avLst/>
              <a:gdLst/>
              <a:ahLst/>
              <a:cxnLst/>
              <a:rect l="l" t="t" r="r" b="b"/>
              <a:pathLst>
                <a:path w="196" h="572" extrusionOk="0">
                  <a:moveTo>
                    <a:pt x="1" y="0"/>
                  </a:moveTo>
                  <a:lnTo>
                    <a:pt x="1" y="571"/>
                  </a:lnTo>
                  <a:lnTo>
                    <a:pt x="195" y="571"/>
                  </a:lnTo>
                  <a:lnTo>
                    <a:pt x="1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3"/>
            <p:cNvSpPr/>
            <p:nvPr/>
          </p:nvSpPr>
          <p:spPr>
            <a:xfrm>
              <a:off x="7954087" y="772450"/>
              <a:ext cx="33863" cy="99334"/>
            </a:xfrm>
            <a:custGeom>
              <a:avLst/>
              <a:gdLst/>
              <a:ahLst/>
              <a:cxnLst/>
              <a:rect l="l" t="t" r="r" b="b"/>
              <a:pathLst>
                <a:path w="195" h="572" extrusionOk="0">
                  <a:moveTo>
                    <a:pt x="0" y="0"/>
                  </a:moveTo>
                  <a:lnTo>
                    <a:pt x="0" y="571"/>
                  </a:lnTo>
                  <a:lnTo>
                    <a:pt x="195" y="571"/>
                  </a:lnTo>
                  <a:lnTo>
                    <a:pt x="1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8049252" y="772450"/>
              <a:ext cx="34037" cy="99334"/>
            </a:xfrm>
            <a:custGeom>
              <a:avLst/>
              <a:gdLst/>
              <a:ahLst/>
              <a:cxnLst/>
              <a:rect l="l" t="t" r="r" b="b"/>
              <a:pathLst>
                <a:path w="196" h="572" extrusionOk="0">
                  <a:moveTo>
                    <a:pt x="0" y="0"/>
                  </a:moveTo>
                  <a:lnTo>
                    <a:pt x="0" y="571"/>
                  </a:lnTo>
                  <a:lnTo>
                    <a:pt x="195" y="571"/>
                  </a:lnTo>
                  <a:lnTo>
                    <a:pt x="1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8120278" y="772450"/>
              <a:ext cx="34037" cy="99334"/>
            </a:xfrm>
            <a:custGeom>
              <a:avLst/>
              <a:gdLst/>
              <a:ahLst/>
              <a:cxnLst/>
              <a:rect l="l" t="t" r="r" b="b"/>
              <a:pathLst>
                <a:path w="196" h="572" extrusionOk="0">
                  <a:moveTo>
                    <a:pt x="1" y="0"/>
                  </a:moveTo>
                  <a:lnTo>
                    <a:pt x="1" y="571"/>
                  </a:lnTo>
                  <a:lnTo>
                    <a:pt x="196" y="571"/>
                  </a:lnTo>
                  <a:lnTo>
                    <a:pt x="1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a:off x="8408377" y="772450"/>
              <a:ext cx="33690" cy="99334"/>
            </a:xfrm>
            <a:custGeom>
              <a:avLst/>
              <a:gdLst/>
              <a:ahLst/>
              <a:cxnLst/>
              <a:rect l="l" t="t" r="r" b="b"/>
              <a:pathLst>
                <a:path w="194" h="572" extrusionOk="0">
                  <a:moveTo>
                    <a:pt x="0" y="0"/>
                  </a:moveTo>
                  <a:lnTo>
                    <a:pt x="0" y="571"/>
                  </a:lnTo>
                  <a:lnTo>
                    <a:pt x="194" y="571"/>
                  </a:lnTo>
                  <a:lnTo>
                    <a:pt x="1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8238713" y="772450"/>
              <a:ext cx="34037" cy="99334"/>
            </a:xfrm>
            <a:custGeom>
              <a:avLst/>
              <a:gdLst/>
              <a:ahLst/>
              <a:cxnLst/>
              <a:rect l="l" t="t" r="r" b="b"/>
              <a:pathLst>
                <a:path w="196" h="572" extrusionOk="0">
                  <a:moveTo>
                    <a:pt x="1" y="0"/>
                  </a:moveTo>
                  <a:lnTo>
                    <a:pt x="1" y="571"/>
                  </a:lnTo>
                  <a:lnTo>
                    <a:pt x="196" y="571"/>
                  </a:lnTo>
                  <a:lnTo>
                    <a:pt x="1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8491038" y="772450"/>
              <a:ext cx="34037" cy="99334"/>
            </a:xfrm>
            <a:custGeom>
              <a:avLst/>
              <a:gdLst/>
              <a:ahLst/>
              <a:cxnLst/>
              <a:rect l="l" t="t" r="r" b="b"/>
              <a:pathLst>
                <a:path w="196" h="572" extrusionOk="0">
                  <a:moveTo>
                    <a:pt x="1" y="0"/>
                  </a:moveTo>
                  <a:lnTo>
                    <a:pt x="1" y="571"/>
                  </a:lnTo>
                  <a:lnTo>
                    <a:pt x="195" y="571"/>
                  </a:lnTo>
                  <a:lnTo>
                    <a:pt x="1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2">
    <p:bg>
      <p:bgPr>
        <a:solidFill>
          <a:schemeClr val="dk1"/>
        </a:solidFill>
        <a:effectLst/>
      </p:bgPr>
    </p:bg>
    <p:spTree>
      <p:nvGrpSpPr>
        <p:cNvPr id="1" name="Shape 256"/>
        <p:cNvGrpSpPr/>
        <p:nvPr/>
      </p:nvGrpSpPr>
      <p:grpSpPr>
        <a:xfrm>
          <a:off x="0" y="0"/>
          <a:ext cx="0" cy="0"/>
          <a:chOff x="0" y="0"/>
          <a:chExt cx="0" cy="0"/>
        </a:xfrm>
      </p:grpSpPr>
      <p:sp>
        <p:nvSpPr>
          <p:cNvPr id="257" name="Google Shape;257;p16"/>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solidFill>
                  <a:schemeClr val="lt2"/>
                </a:solidFill>
              </a:defRPr>
            </a:lvl1pPr>
            <a:lvl2pPr lvl="1">
              <a:spcBef>
                <a:spcPts val="0"/>
              </a:spcBef>
              <a:spcAft>
                <a:spcPts val="0"/>
              </a:spcAft>
              <a:buSzPts val="2800"/>
              <a:buNone/>
              <a:defRPr>
                <a:latin typeface="Lato"/>
                <a:ea typeface="Lato"/>
                <a:cs typeface="Lato"/>
                <a:sym typeface="Lato"/>
              </a:defRPr>
            </a:lvl2pPr>
            <a:lvl3pPr lvl="2">
              <a:spcBef>
                <a:spcPts val="0"/>
              </a:spcBef>
              <a:spcAft>
                <a:spcPts val="0"/>
              </a:spcAft>
              <a:buSzPts val="2800"/>
              <a:buNone/>
              <a:defRPr>
                <a:latin typeface="Lato"/>
                <a:ea typeface="Lato"/>
                <a:cs typeface="Lato"/>
                <a:sym typeface="Lato"/>
              </a:defRPr>
            </a:lvl3pPr>
            <a:lvl4pPr lvl="3">
              <a:spcBef>
                <a:spcPts val="0"/>
              </a:spcBef>
              <a:spcAft>
                <a:spcPts val="0"/>
              </a:spcAft>
              <a:buSzPts val="2800"/>
              <a:buNone/>
              <a:defRPr>
                <a:latin typeface="Lato"/>
                <a:ea typeface="Lato"/>
                <a:cs typeface="Lato"/>
                <a:sym typeface="Lato"/>
              </a:defRPr>
            </a:lvl4pPr>
            <a:lvl5pPr lvl="4">
              <a:spcBef>
                <a:spcPts val="0"/>
              </a:spcBef>
              <a:spcAft>
                <a:spcPts val="0"/>
              </a:spcAft>
              <a:buSzPts val="2800"/>
              <a:buNone/>
              <a:defRPr>
                <a:latin typeface="Lato"/>
                <a:ea typeface="Lato"/>
                <a:cs typeface="Lato"/>
                <a:sym typeface="Lato"/>
              </a:defRPr>
            </a:lvl5pPr>
            <a:lvl6pPr lvl="5">
              <a:spcBef>
                <a:spcPts val="0"/>
              </a:spcBef>
              <a:spcAft>
                <a:spcPts val="0"/>
              </a:spcAft>
              <a:buSzPts val="2800"/>
              <a:buNone/>
              <a:defRPr>
                <a:latin typeface="Lato"/>
                <a:ea typeface="Lato"/>
                <a:cs typeface="Lato"/>
                <a:sym typeface="Lato"/>
              </a:defRPr>
            </a:lvl6pPr>
            <a:lvl7pPr lvl="6">
              <a:spcBef>
                <a:spcPts val="0"/>
              </a:spcBef>
              <a:spcAft>
                <a:spcPts val="0"/>
              </a:spcAft>
              <a:buSzPts val="2800"/>
              <a:buNone/>
              <a:defRPr>
                <a:latin typeface="Lato"/>
                <a:ea typeface="Lato"/>
                <a:cs typeface="Lato"/>
                <a:sym typeface="Lato"/>
              </a:defRPr>
            </a:lvl7pPr>
            <a:lvl8pPr lvl="7">
              <a:spcBef>
                <a:spcPts val="0"/>
              </a:spcBef>
              <a:spcAft>
                <a:spcPts val="0"/>
              </a:spcAft>
              <a:buSzPts val="2800"/>
              <a:buNone/>
              <a:defRPr>
                <a:latin typeface="Lato"/>
                <a:ea typeface="Lato"/>
                <a:cs typeface="Lato"/>
                <a:sym typeface="Lato"/>
              </a:defRPr>
            </a:lvl8pPr>
            <a:lvl9pPr lvl="8">
              <a:spcBef>
                <a:spcPts val="0"/>
              </a:spcBef>
              <a:spcAft>
                <a:spcPts val="0"/>
              </a:spcAft>
              <a:buSzPts val="2800"/>
              <a:buNone/>
              <a:defRPr>
                <a:latin typeface="Lato"/>
                <a:ea typeface="Lato"/>
                <a:cs typeface="Lato"/>
                <a:sym typeface="Lato"/>
              </a:defRPr>
            </a:lvl9pPr>
          </a:lstStyle>
          <a:p>
            <a:endParaRPr/>
          </a:p>
        </p:txBody>
      </p:sp>
      <p:sp>
        <p:nvSpPr>
          <p:cNvPr id="258" name="Google Shape;258;p16"/>
          <p:cNvSpPr txBox="1">
            <a:spLocks noGrp="1"/>
          </p:cNvSpPr>
          <p:nvPr>
            <p:ph type="subTitle" idx="1"/>
          </p:nvPr>
        </p:nvSpPr>
        <p:spPr>
          <a:xfrm>
            <a:off x="2134475" y="1740650"/>
            <a:ext cx="2143800" cy="324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2"/>
                </a:solidFill>
                <a:latin typeface="Saira SemiBold"/>
                <a:ea typeface="Saira SemiBold"/>
                <a:cs typeface="Saira SemiBold"/>
                <a:sym typeface="Saira SemiBold"/>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59" name="Google Shape;259;p16"/>
          <p:cNvSpPr txBox="1">
            <a:spLocks noGrp="1"/>
          </p:cNvSpPr>
          <p:nvPr>
            <p:ph type="subTitle" idx="2"/>
          </p:nvPr>
        </p:nvSpPr>
        <p:spPr>
          <a:xfrm>
            <a:off x="2134475" y="2119725"/>
            <a:ext cx="2237400" cy="53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16"/>
          <p:cNvSpPr txBox="1">
            <a:spLocks noGrp="1"/>
          </p:cNvSpPr>
          <p:nvPr>
            <p:ph type="subTitle" idx="3"/>
          </p:nvPr>
        </p:nvSpPr>
        <p:spPr>
          <a:xfrm>
            <a:off x="5614825" y="1740650"/>
            <a:ext cx="2857500" cy="32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2"/>
                </a:solidFill>
                <a:latin typeface="Saira SemiBold"/>
                <a:ea typeface="Saira SemiBold"/>
                <a:cs typeface="Saira SemiBold"/>
                <a:sym typeface="Saira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1" name="Google Shape;261;p16"/>
          <p:cNvSpPr txBox="1">
            <a:spLocks noGrp="1"/>
          </p:cNvSpPr>
          <p:nvPr>
            <p:ph type="subTitle" idx="4"/>
          </p:nvPr>
        </p:nvSpPr>
        <p:spPr>
          <a:xfrm>
            <a:off x="5614825" y="2119725"/>
            <a:ext cx="2237400" cy="53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2" name="Google Shape;262;p16"/>
          <p:cNvSpPr txBox="1">
            <a:spLocks noGrp="1"/>
          </p:cNvSpPr>
          <p:nvPr>
            <p:ph type="subTitle" idx="5"/>
          </p:nvPr>
        </p:nvSpPr>
        <p:spPr>
          <a:xfrm>
            <a:off x="2134475" y="3188975"/>
            <a:ext cx="2143800" cy="32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2"/>
                </a:solidFill>
                <a:latin typeface="Saira SemiBold"/>
                <a:ea typeface="Saira SemiBold"/>
                <a:cs typeface="Saira SemiBold"/>
                <a:sym typeface="Saira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16"/>
          <p:cNvSpPr txBox="1">
            <a:spLocks noGrp="1"/>
          </p:cNvSpPr>
          <p:nvPr>
            <p:ph type="subTitle" idx="6"/>
          </p:nvPr>
        </p:nvSpPr>
        <p:spPr>
          <a:xfrm>
            <a:off x="2134475" y="3560489"/>
            <a:ext cx="2237400" cy="53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4" name="Google Shape;264;p16"/>
          <p:cNvSpPr txBox="1">
            <a:spLocks noGrp="1"/>
          </p:cNvSpPr>
          <p:nvPr>
            <p:ph type="subTitle" idx="7"/>
          </p:nvPr>
        </p:nvSpPr>
        <p:spPr>
          <a:xfrm>
            <a:off x="5614825" y="3188975"/>
            <a:ext cx="2354100" cy="32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2"/>
                </a:solidFill>
                <a:latin typeface="Saira SemiBold"/>
                <a:ea typeface="Saira SemiBold"/>
                <a:cs typeface="Saira SemiBold"/>
                <a:sym typeface="Saira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5" name="Google Shape;265;p16"/>
          <p:cNvSpPr txBox="1">
            <a:spLocks noGrp="1"/>
          </p:cNvSpPr>
          <p:nvPr>
            <p:ph type="subTitle" idx="8"/>
          </p:nvPr>
        </p:nvSpPr>
        <p:spPr>
          <a:xfrm>
            <a:off x="5614825" y="3560489"/>
            <a:ext cx="2237400" cy="53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16"/>
          <p:cNvSpPr txBox="1">
            <a:spLocks noGrp="1"/>
          </p:cNvSpPr>
          <p:nvPr>
            <p:ph type="title" idx="9" hasCustomPrompt="1"/>
          </p:nvPr>
        </p:nvSpPr>
        <p:spPr>
          <a:xfrm>
            <a:off x="1145525" y="1740650"/>
            <a:ext cx="916800" cy="583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None/>
              <a:defRPr sz="3000">
                <a:solidFill>
                  <a:schemeClr val="lt2"/>
                </a:solidFill>
              </a:defRPr>
            </a:lvl1pPr>
            <a:lvl2pPr lvl="1"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2pPr>
            <a:lvl3pPr lvl="2"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3pPr>
            <a:lvl4pPr lvl="3"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4pPr>
            <a:lvl5pPr lvl="4"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5pPr>
            <a:lvl6pPr lvl="5"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6pPr>
            <a:lvl7pPr lvl="6"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7pPr>
            <a:lvl8pPr lvl="7"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8pPr>
            <a:lvl9pPr lvl="8"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9pPr>
          </a:lstStyle>
          <a:p>
            <a:r>
              <a:t>xx%</a:t>
            </a:r>
          </a:p>
        </p:txBody>
      </p:sp>
      <p:sp>
        <p:nvSpPr>
          <p:cNvPr id="267" name="Google Shape;267;p16"/>
          <p:cNvSpPr txBox="1">
            <a:spLocks noGrp="1"/>
          </p:cNvSpPr>
          <p:nvPr>
            <p:ph type="title" idx="13" hasCustomPrompt="1"/>
          </p:nvPr>
        </p:nvSpPr>
        <p:spPr>
          <a:xfrm>
            <a:off x="4616600" y="1740650"/>
            <a:ext cx="916800" cy="583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None/>
              <a:defRPr sz="3000">
                <a:solidFill>
                  <a:schemeClr val="lt2"/>
                </a:solidFill>
              </a:defRPr>
            </a:lvl1pPr>
            <a:lvl2pPr lvl="1"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2pPr>
            <a:lvl3pPr lvl="2"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3pPr>
            <a:lvl4pPr lvl="3"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4pPr>
            <a:lvl5pPr lvl="4"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5pPr>
            <a:lvl6pPr lvl="5"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6pPr>
            <a:lvl7pPr lvl="6"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7pPr>
            <a:lvl8pPr lvl="7"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8pPr>
            <a:lvl9pPr lvl="8"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9pPr>
          </a:lstStyle>
          <a:p>
            <a:r>
              <a:t>xx%</a:t>
            </a:r>
          </a:p>
        </p:txBody>
      </p:sp>
      <p:sp>
        <p:nvSpPr>
          <p:cNvPr id="268" name="Google Shape;268;p16"/>
          <p:cNvSpPr txBox="1">
            <a:spLocks noGrp="1"/>
          </p:cNvSpPr>
          <p:nvPr>
            <p:ph type="title" idx="14" hasCustomPrompt="1"/>
          </p:nvPr>
        </p:nvSpPr>
        <p:spPr>
          <a:xfrm>
            <a:off x="1145525" y="3188975"/>
            <a:ext cx="916800" cy="583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None/>
              <a:defRPr sz="3000">
                <a:solidFill>
                  <a:schemeClr val="lt2"/>
                </a:solidFill>
              </a:defRPr>
            </a:lvl1pPr>
            <a:lvl2pPr lvl="1"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2pPr>
            <a:lvl3pPr lvl="2"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3pPr>
            <a:lvl4pPr lvl="3"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4pPr>
            <a:lvl5pPr lvl="4"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5pPr>
            <a:lvl6pPr lvl="5"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6pPr>
            <a:lvl7pPr lvl="6"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7pPr>
            <a:lvl8pPr lvl="7"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8pPr>
            <a:lvl9pPr lvl="8"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9pPr>
          </a:lstStyle>
          <a:p>
            <a:r>
              <a:t>xx%</a:t>
            </a:r>
          </a:p>
        </p:txBody>
      </p:sp>
      <p:sp>
        <p:nvSpPr>
          <p:cNvPr id="269" name="Google Shape;269;p16"/>
          <p:cNvSpPr txBox="1">
            <a:spLocks noGrp="1"/>
          </p:cNvSpPr>
          <p:nvPr>
            <p:ph type="title" idx="15" hasCustomPrompt="1"/>
          </p:nvPr>
        </p:nvSpPr>
        <p:spPr>
          <a:xfrm>
            <a:off x="4616600" y="3188975"/>
            <a:ext cx="916800" cy="583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None/>
              <a:defRPr sz="3000">
                <a:solidFill>
                  <a:schemeClr val="lt2"/>
                </a:solidFill>
              </a:defRPr>
            </a:lvl1pPr>
            <a:lvl2pPr lvl="1"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2pPr>
            <a:lvl3pPr lvl="2"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3pPr>
            <a:lvl4pPr lvl="3"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4pPr>
            <a:lvl5pPr lvl="4"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5pPr>
            <a:lvl6pPr lvl="5"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6pPr>
            <a:lvl7pPr lvl="6"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7pPr>
            <a:lvl8pPr lvl="7"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8pPr>
            <a:lvl9pPr lvl="8" algn="r" rtl="0">
              <a:spcBef>
                <a:spcPts val="0"/>
              </a:spcBef>
              <a:spcAft>
                <a:spcPts val="0"/>
              </a:spcAft>
              <a:buClr>
                <a:schemeClr val="lt1"/>
              </a:buClr>
              <a:buSzPts val="3000"/>
              <a:buFont typeface="Roboto"/>
              <a:buNone/>
              <a:defRPr sz="3000" b="1">
                <a:solidFill>
                  <a:schemeClr val="lt1"/>
                </a:solidFill>
                <a:latin typeface="Roboto"/>
                <a:ea typeface="Roboto"/>
                <a:cs typeface="Roboto"/>
                <a:sym typeface="Roboto"/>
              </a:defRPr>
            </a:lvl9pPr>
          </a:lstStyle>
          <a:p>
            <a:r>
              <a:t>xx%</a:t>
            </a:r>
          </a:p>
        </p:txBody>
      </p:sp>
      <p:grpSp>
        <p:nvGrpSpPr>
          <p:cNvPr id="270" name="Google Shape;270;p16"/>
          <p:cNvGrpSpPr/>
          <p:nvPr/>
        </p:nvGrpSpPr>
        <p:grpSpPr>
          <a:xfrm>
            <a:off x="6837488" y="284925"/>
            <a:ext cx="4246224" cy="387051"/>
            <a:chOff x="5890813" y="400625"/>
            <a:chExt cx="4246224" cy="387051"/>
          </a:xfrm>
        </p:grpSpPr>
        <p:sp>
          <p:nvSpPr>
            <p:cNvPr id="271" name="Google Shape;271;p16"/>
            <p:cNvSpPr/>
            <p:nvPr/>
          </p:nvSpPr>
          <p:spPr>
            <a:xfrm>
              <a:off x="5982413" y="493467"/>
              <a:ext cx="4154624" cy="294208"/>
            </a:xfrm>
            <a:custGeom>
              <a:avLst/>
              <a:gdLst/>
              <a:ahLst/>
              <a:cxnLst/>
              <a:rect l="l" t="t" r="r" b="b"/>
              <a:pathLst>
                <a:path w="53520" h="3790" extrusionOk="0">
                  <a:moveTo>
                    <a:pt x="1" y="1"/>
                  </a:moveTo>
                  <a:lnTo>
                    <a:pt x="1" y="240"/>
                  </a:lnTo>
                  <a:lnTo>
                    <a:pt x="2420" y="240"/>
                  </a:lnTo>
                  <a:lnTo>
                    <a:pt x="5946" y="3766"/>
                  </a:lnTo>
                  <a:lnTo>
                    <a:pt x="22440" y="3766"/>
                  </a:lnTo>
                  <a:lnTo>
                    <a:pt x="24005" y="2202"/>
                  </a:lnTo>
                  <a:lnTo>
                    <a:pt x="36014" y="2202"/>
                  </a:lnTo>
                  <a:lnTo>
                    <a:pt x="37601" y="3789"/>
                  </a:lnTo>
                  <a:lnTo>
                    <a:pt x="53520" y="3789"/>
                  </a:lnTo>
                  <a:lnTo>
                    <a:pt x="53520" y="3549"/>
                  </a:lnTo>
                  <a:lnTo>
                    <a:pt x="37701" y="3549"/>
                  </a:lnTo>
                  <a:lnTo>
                    <a:pt x="36114" y="1962"/>
                  </a:lnTo>
                  <a:lnTo>
                    <a:pt x="23905" y="1962"/>
                  </a:lnTo>
                  <a:lnTo>
                    <a:pt x="22341" y="3526"/>
                  </a:lnTo>
                  <a:lnTo>
                    <a:pt x="6046" y="3526"/>
                  </a:lnTo>
                  <a:lnTo>
                    <a:pt x="2555" y="36"/>
                  </a:lnTo>
                  <a:lnTo>
                    <a:pt x="25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6"/>
            <p:cNvSpPr/>
            <p:nvPr/>
          </p:nvSpPr>
          <p:spPr>
            <a:xfrm>
              <a:off x="5890813" y="452247"/>
              <a:ext cx="101071" cy="101071"/>
            </a:xfrm>
            <a:custGeom>
              <a:avLst/>
              <a:gdLst/>
              <a:ahLst/>
              <a:cxnLst/>
              <a:rect l="l" t="t" r="r" b="b"/>
              <a:pathLst>
                <a:path w="1302" h="1302" extrusionOk="0">
                  <a:moveTo>
                    <a:pt x="651" y="241"/>
                  </a:moveTo>
                  <a:cubicBezTo>
                    <a:pt x="877" y="241"/>
                    <a:pt x="1061" y="425"/>
                    <a:pt x="1061" y="651"/>
                  </a:cubicBezTo>
                  <a:cubicBezTo>
                    <a:pt x="1061" y="877"/>
                    <a:pt x="877" y="1062"/>
                    <a:pt x="651" y="1062"/>
                  </a:cubicBezTo>
                  <a:cubicBezTo>
                    <a:pt x="425" y="1062"/>
                    <a:pt x="241" y="877"/>
                    <a:pt x="241" y="651"/>
                  </a:cubicBezTo>
                  <a:cubicBezTo>
                    <a:pt x="241" y="425"/>
                    <a:pt x="425" y="241"/>
                    <a:pt x="651" y="241"/>
                  </a:cubicBezTo>
                  <a:close/>
                  <a:moveTo>
                    <a:pt x="651" y="1"/>
                  </a:moveTo>
                  <a:cubicBezTo>
                    <a:pt x="292" y="1"/>
                    <a:pt x="0" y="292"/>
                    <a:pt x="0" y="651"/>
                  </a:cubicBezTo>
                  <a:cubicBezTo>
                    <a:pt x="0" y="1010"/>
                    <a:pt x="292" y="1302"/>
                    <a:pt x="651" y="1302"/>
                  </a:cubicBezTo>
                  <a:cubicBezTo>
                    <a:pt x="1009" y="1302"/>
                    <a:pt x="1301" y="1010"/>
                    <a:pt x="1301" y="651"/>
                  </a:cubicBezTo>
                  <a:cubicBezTo>
                    <a:pt x="1301" y="292"/>
                    <a:pt x="1009" y="1"/>
                    <a:pt x="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6"/>
            <p:cNvSpPr/>
            <p:nvPr/>
          </p:nvSpPr>
          <p:spPr>
            <a:xfrm>
              <a:off x="6365427" y="463348"/>
              <a:ext cx="3771610" cy="197329"/>
            </a:xfrm>
            <a:custGeom>
              <a:avLst/>
              <a:gdLst/>
              <a:ahLst/>
              <a:cxnLst/>
              <a:rect l="l" t="t" r="r" b="b"/>
              <a:pathLst>
                <a:path w="48586" h="2542" extrusionOk="0">
                  <a:moveTo>
                    <a:pt x="170" y="0"/>
                  </a:moveTo>
                  <a:lnTo>
                    <a:pt x="1" y="169"/>
                  </a:lnTo>
                  <a:lnTo>
                    <a:pt x="2372" y="2542"/>
                  </a:lnTo>
                  <a:lnTo>
                    <a:pt x="16347" y="2542"/>
                  </a:lnTo>
                  <a:lnTo>
                    <a:pt x="18435" y="452"/>
                  </a:lnTo>
                  <a:lnTo>
                    <a:pt x="32208" y="452"/>
                  </a:lnTo>
                  <a:lnTo>
                    <a:pt x="33938" y="2181"/>
                  </a:lnTo>
                  <a:lnTo>
                    <a:pt x="48586" y="2181"/>
                  </a:lnTo>
                  <a:lnTo>
                    <a:pt x="48586" y="1942"/>
                  </a:lnTo>
                  <a:lnTo>
                    <a:pt x="34037" y="1942"/>
                  </a:lnTo>
                  <a:lnTo>
                    <a:pt x="32308" y="213"/>
                  </a:lnTo>
                  <a:lnTo>
                    <a:pt x="18337" y="213"/>
                  </a:lnTo>
                  <a:lnTo>
                    <a:pt x="16247" y="2302"/>
                  </a:lnTo>
                  <a:lnTo>
                    <a:pt x="2472" y="2302"/>
                  </a:lnTo>
                  <a:lnTo>
                    <a:pt x="1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6"/>
            <p:cNvSpPr/>
            <p:nvPr/>
          </p:nvSpPr>
          <p:spPr>
            <a:xfrm>
              <a:off x="6299211" y="400625"/>
              <a:ext cx="101071" cy="101071"/>
            </a:xfrm>
            <a:custGeom>
              <a:avLst/>
              <a:gdLst/>
              <a:ahLst/>
              <a:cxnLst/>
              <a:rect l="l" t="t" r="r" b="b"/>
              <a:pathLst>
                <a:path w="1302" h="1302" extrusionOk="0">
                  <a:moveTo>
                    <a:pt x="651" y="241"/>
                  </a:moveTo>
                  <a:cubicBezTo>
                    <a:pt x="878" y="241"/>
                    <a:pt x="1062" y="425"/>
                    <a:pt x="1062" y="651"/>
                  </a:cubicBezTo>
                  <a:cubicBezTo>
                    <a:pt x="1062" y="877"/>
                    <a:pt x="878" y="1061"/>
                    <a:pt x="651" y="1061"/>
                  </a:cubicBezTo>
                  <a:cubicBezTo>
                    <a:pt x="425" y="1061"/>
                    <a:pt x="241" y="877"/>
                    <a:pt x="241" y="651"/>
                  </a:cubicBezTo>
                  <a:cubicBezTo>
                    <a:pt x="241" y="425"/>
                    <a:pt x="425" y="241"/>
                    <a:pt x="651" y="241"/>
                  </a:cubicBezTo>
                  <a:close/>
                  <a:moveTo>
                    <a:pt x="651" y="0"/>
                  </a:moveTo>
                  <a:cubicBezTo>
                    <a:pt x="293" y="0"/>
                    <a:pt x="1" y="292"/>
                    <a:pt x="1" y="651"/>
                  </a:cubicBezTo>
                  <a:cubicBezTo>
                    <a:pt x="1" y="1009"/>
                    <a:pt x="293" y="1301"/>
                    <a:pt x="651" y="1301"/>
                  </a:cubicBezTo>
                  <a:cubicBezTo>
                    <a:pt x="1010" y="1301"/>
                    <a:pt x="1302" y="1009"/>
                    <a:pt x="1302" y="651"/>
                  </a:cubicBezTo>
                  <a:cubicBezTo>
                    <a:pt x="1302" y="292"/>
                    <a:pt x="1010"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16"/>
          <p:cNvGrpSpPr/>
          <p:nvPr/>
        </p:nvGrpSpPr>
        <p:grpSpPr>
          <a:xfrm>
            <a:off x="713228" y="4470795"/>
            <a:ext cx="916797" cy="98075"/>
            <a:chOff x="4810525" y="1175150"/>
            <a:chExt cx="133675" cy="14300"/>
          </a:xfrm>
        </p:grpSpPr>
        <p:sp>
          <p:nvSpPr>
            <p:cNvPr id="276" name="Google Shape;276;p16"/>
            <p:cNvSpPr/>
            <p:nvPr/>
          </p:nvSpPr>
          <p:spPr>
            <a:xfrm>
              <a:off x="4810525" y="1175150"/>
              <a:ext cx="4875" cy="14300"/>
            </a:xfrm>
            <a:custGeom>
              <a:avLst/>
              <a:gdLst/>
              <a:ahLst/>
              <a:cxnLst/>
              <a:rect l="l" t="t" r="r" b="b"/>
              <a:pathLst>
                <a:path w="195" h="572" extrusionOk="0">
                  <a:moveTo>
                    <a:pt x="0" y="0"/>
                  </a:moveTo>
                  <a:lnTo>
                    <a:pt x="0" y="571"/>
                  </a:lnTo>
                  <a:lnTo>
                    <a:pt x="195" y="571"/>
                  </a:lnTo>
                  <a:lnTo>
                    <a:pt x="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6"/>
            <p:cNvSpPr/>
            <p:nvPr/>
          </p:nvSpPr>
          <p:spPr>
            <a:xfrm>
              <a:off x="4836350" y="1175150"/>
              <a:ext cx="4875" cy="14300"/>
            </a:xfrm>
            <a:custGeom>
              <a:avLst/>
              <a:gdLst/>
              <a:ahLst/>
              <a:cxnLst/>
              <a:rect l="l" t="t" r="r" b="b"/>
              <a:pathLst>
                <a:path w="195" h="572" extrusionOk="0">
                  <a:moveTo>
                    <a:pt x="0" y="0"/>
                  </a:moveTo>
                  <a:lnTo>
                    <a:pt x="0" y="571"/>
                  </a:lnTo>
                  <a:lnTo>
                    <a:pt x="195" y="571"/>
                  </a:lnTo>
                  <a:lnTo>
                    <a:pt x="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6"/>
            <p:cNvSpPr/>
            <p:nvPr/>
          </p:nvSpPr>
          <p:spPr>
            <a:xfrm>
              <a:off x="4849150" y="1175150"/>
              <a:ext cx="4900" cy="14300"/>
            </a:xfrm>
            <a:custGeom>
              <a:avLst/>
              <a:gdLst/>
              <a:ahLst/>
              <a:cxnLst/>
              <a:rect l="l" t="t" r="r" b="b"/>
              <a:pathLst>
                <a:path w="196" h="572" extrusionOk="0">
                  <a:moveTo>
                    <a:pt x="1" y="0"/>
                  </a:moveTo>
                  <a:lnTo>
                    <a:pt x="1" y="571"/>
                  </a:lnTo>
                  <a:lnTo>
                    <a:pt x="195" y="571"/>
                  </a:lnTo>
                  <a:lnTo>
                    <a:pt x="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6"/>
            <p:cNvSpPr/>
            <p:nvPr/>
          </p:nvSpPr>
          <p:spPr>
            <a:xfrm>
              <a:off x="4862000" y="1175150"/>
              <a:ext cx="4875" cy="14300"/>
            </a:xfrm>
            <a:custGeom>
              <a:avLst/>
              <a:gdLst/>
              <a:ahLst/>
              <a:cxnLst/>
              <a:rect l="l" t="t" r="r" b="b"/>
              <a:pathLst>
                <a:path w="195" h="572" extrusionOk="0">
                  <a:moveTo>
                    <a:pt x="0" y="0"/>
                  </a:moveTo>
                  <a:lnTo>
                    <a:pt x="0" y="571"/>
                  </a:lnTo>
                  <a:lnTo>
                    <a:pt x="195" y="571"/>
                  </a:lnTo>
                  <a:lnTo>
                    <a:pt x="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6"/>
            <p:cNvSpPr/>
            <p:nvPr/>
          </p:nvSpPr>
          <p:spPr>
            <a:xfrm>
              <a:off x="4875700" y="1175150"/>
              <a:ext cx="4900" cy="14300"/>
            </a:xfrm>
            <a:custGeom>
              <a:avLst/>
              <a:gdLst/>
              <a:ahLst/>
              <a:cxnLst/>
              <a:rect l="l" t="t" r="r" b="b"/>
              <a:pathLst>
                <a:path w="196" h="572" extrusionOk="0">
                  <a:moveTo>
                    <a:pt x="0" y="0"/>
                  </a:moveTo>
                  <a:lnTo>
                    <a:pt x="0" y="571"/>
                  </a:lnTo>
                  <a:lnTo>
                    <a:pt x="195" y="571"/>
                  </a:lnTo>
                  <a:lnTo>
                    <a:pt x="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6"/>
            <p:cNvSpPr/>
            <p:nvPr/>
          </p:nvSpPr>
          <p:spPr>
            <a:xfrm>
              <a:off x="4885925" y="1175150"/>
              <a:ext cx="4900" cy="14300"/>
            </a:xfrm>
            <a:custGeom>
              <a:avLst/>
              <a:gdLst/>
              <a:ahLst/>
              <a:cxnLst/>
              <a:rect l="l" t="t" r="r" b="b"/>
              <a:pathLst>
                <a:path w="196" h="572" extrusionOk="0">
                  <a:moveTo>
                    <a:pt x="1" y="0"/>
                  </a:moveTo>
                  <a:lnTo>
                    <a:pt x="1" y="571"/>
                  </a:lnTo>
                  <a:lnTo>
                    <a:pt x="196" y="571"/>
                  </a:lnTo>
                  <a:lnTo>
                    <a:pt x="1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6"/>
            <p:cNvSpPr/>
            <p:nvPr/>
          </p:nvSpPr>
          <p:spPr>
            <a:xfrm>
              <a:off x="4927400" y="1175150"/>
              <a:ext cx="4850" cy="14300"/>
            </a:xfrm>
            <a:custGeom>
              <a:avLst/>
              <a:gdLst/>
              <a:ahLst/>
              <a:cxnLst/>
              <a:rect l="l" t="t" r="r" b="b"/>
              <a:pathLst>
                <a:path w="194" h="572" extrusionOk="0">
                  <a:moveTo>
                    <a:pt x="0" y="0"/>
                  </a:moveTo>
                  <a:lnTo>
                    <a:pt x="0" y="571"/>
                  </a:lnTo>
                  <a:lnTo>
                    <a:pt x="194" y="571"/>
                  </a:lnTo>
                  <a:lnTo>
                    <a:pt x="1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6"/>
            <p:cNvSpPr/>
            <p:nvPr/>
          </p:nvSpPr>
          <p:spPr>
            <a:xfrm>
              <a:off x="4902975" y="1175150"/>
              <a:ext cx="4900" cy="14300"/>
            </a:xfrm>
            <a:custGeom>
              <a:avLst/>
              <a:gdLst/>
              <a:ahLst/>
              <a:cxnLst/>
              <a:rect l="l" t="t" r="r" b="b"/>
              <a:pathLst>
                <a:path w="196" h="572" extrusionOk="0">
                  <a:moveTo>
                    <a:pt x="1" y="0"/>
                  </a:moveTo>
                  <a:lnTo>
                    <a:pt x="1" y="571"/>
                  </a:lnTo>
                  <a:lnTo>
                    <a:pt x="196" y="571"/>
                  </a:lnTo>
                  <a:lnTo>
                    <a:pt x="1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6"/>
            <p:cNvSpPr/>
            <p:nvPr/>
          </p:nvSpPr>
          <p:spPr>
            <a:xfrm>
              <a:off x="4939300" y="1175150"/>
              <a:ext cx="4900" cy="14300"/>
            </a:xfrm>
            <a:custGeom>
              <a:avLst/>
              <a:gdLst/>
              <a:ahLst/>
              <a:cxnLst/>
              <a:rect l="l" t="t" r="r" b="b"/>
              <a:pathLst>
                <a:path w="196" h="572" extrusionOk="0">
                  <a:moveTo>
                    <a:pt x="1" y="0"/>
                  </a:moveTo>
                  <a:lnTo>
                    <a:pt x="1" y="571"/>
                  </a:lnTo>
                  <a:lnTo>
                    <a:pt x="195" y="571"/>
                  </a:lnTo>
                  <a:lnTo>
                    <a:pt x="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CUSTOM_2_1">
    <p:bg>
      <p:bgPr>
        <a:solidFill>
          <a:schemeClr val="lt2"/>
        </a:solidFill>
        <a:effectLst/>
      </p:bgPr>
    </p:bg>
    <p:spTree>
      <p:nvGrpSpPr>
        <p:cNvPr id="1" name="Shape 285"/>
        <p:cNvGrpSpPr/>
        <p:nvPr/>
      </p:nvGrpSpPr>
      <p:grpSpPr>
        <a:xfrm>
          <a:off x="0" y="0"/>
          <a:ext cx="0" cy="0"/>
          <a:chOff x="0" y="0"/>
          <a:chExt cx="0" cy="0"/>
        </a:xfrm>
      </p:grpSpPr>
      <p:sp>
        <p:nvSpPr>
          <p:cNvPr id="286" name="Google Shape;286;p17"/>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grpSp>
        <p:nvGrpSpPr>
          <p:cNvPr id="287" name="Google Shape;287;p17"/>
          <p:cNvGrpSpPr/>
          <p:nvPr/>
        </p:nvGrpSpPr>
        <p:grpSpPr>
          <a:xfrm>
            <a:off x="713213" y="4496510"/>
            <a:ext cx="825540" cy="72368"/>
            <a:chOff x="5033325" y="733775"/>
            <a:chExt cx="138525" cy="12125"/>
          </a:xfrm>
        </p:grpSpPr>
        <p:sp>
          <p:nvSpPr>
            <p:cNvPr id="288" name="Google Shape;288;p17"/>
            <p:cNvSpPr/>
            <p:nvPr/>
          </p:nvSpPr>
          <p:spPr>
            <a:xfrm>
              <a:off x="5033325" y="734775"/>
              <a:ext cx="10125" cy="10100"/>
            </a:xfrm>
            <a:custGeom>
              <a:avLst/>
              <a:gdLst/>
              <a:ahLst/>
              <a:cxnLst/>
              <a:rect l="l" t="t" r="r" b="b"/>
              <a:pathLst>
                <a:path w="405" h="404" extrusionOk="0">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7"/>
            <p:cNvSpPr/>
            <p:nvPr/>
          </p:nvSpPr>
          <p:spPr>
            <a:xfrm>
              <a:off x="5052150" y="733775"/>
              <a:ext cx="12125" cy="12125"/>
            </a:xfrm>
            <a:custGeom>
              <a:avLst/>
              <a:gdLst/>
              <a:ahLst/>
              <a:cxnLst/>
              <a:rect l="l" t="t" r="r" b="b"/>
              <a:pathLst>
                <a:path w="485" h="485" extrusionOk="0">
                  <a:moveTo>
                    <a:pt x="243" y="80"/>
                  </a:moveTo>
                  <a:cubicBezTo>
                    <a:pt x="332" y="80"/>
                    <a:pt x="405" y="153"/>
                    <a:pt x="405" y="242"/>
                  </a:cubicBezTo>
                  <a:cubicBezTo>
                    <a:pt x="405" y="331"/>
                    <a:pt x="332" y="405"/>
                    <a:pt x="243" y="405"/>
                  </a:cubicBezTo>
                  <a:cubicBezTo>
                    <a:pt x="154" y="405"/>
                    <a:pt x="80" y="331"/>
                    <a:pt x="80" y="242"/>
                  </a:cubicBezTo>
                  <a:cubicBezTo>
                    <a:pt x="80" y="153"/>
                    <a:pt x="154" y="80"/>
                    <a:pt x="243" y="80"/>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7"/>
            <p:cNvSpPr/>
            <p:nvPr/>
          </p:nvSpPr>
          <p:spPr>
            <a:xfrm>
              <a:off x="5072975" y="734775"/>
              <a:ext cx="10150" cy="10100"/>
            </a:xfrm>
            <a:custGeom>
              <a:avLst/>
              <a:gdLst/>
              <a:ahLst/>
              <a:cxnLst/>
              <a:rect l="l" t="t" r="r" b="b"/>
              <a:pathLst>
                <a:path w="406" h="404" extrusionOk="0">
                  <a:moveTo>
                    <a:pt x="203" y="0"/>
                  </a:moveTo>
                  <a:cubicBezTo>
                    <a:pt x="92" y="0"/>
                    <a:pt x="1" y="90"/>
                    <a:pt x="1" y="202"/>
                  </a:cubicBezTo>
                  <a:cubicBezTo>
                    <a:pt x="1" y="314"/>
                    <a:pt x="92"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7"/>
            <p:cNvSpPr/>
            <p:nvPr/>
          </p:nvSpPr>
          <p:spPr>
            <a:xfrm>
              <a:off x="5092825" y="734775"/>
              <a:ext cx="10125" cy="10100"/>
            </a:xfrm>
            <a:custGeom>
              <a:avLst/>
              <a:gdLst/>
              <a:ahLst/>
              <a:cxnLst/>
              <a:rect l="l" t="t" r="r" b="b"/>
              <a:pathLst>
                <a:path w="405" h="404" extrusionOk="0">
                  <a:moveTo>
                    <a:pt x="202" y="0"/>
                  </a:moveTo>
                  <a:cubicBezTo>
                    <a:pt x="90" y="0"/>
                    <a:pt x="0" y="90"/>
                    <a:pt x="0" y="202"/>
                  </a:cubicBezTo>
                  <a:cubicBezTo>
                    <a:pt x="0" y="314"/>
                    <a:pt x="90" y="404"/>
                    <a:pt x="202" y="404"/>
                  </a:cubicBezTo>
                  <a:cubicBezTo>
                    <a:pt x="314" y="404"/>
                    <a:pt x="405" y="314"/>
                    <a:pt x="405" y="202"/>
                  </a:cubicBezTo>
                  <a:cubicBezTo>
                    <a:pt x="405" y="90"/>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7"/>
            <p:cNvSpPr/>
            <p:nvPr/>
          </p:nvSpPr>
          <p:spPr>
            <a:xfrm>
              <a:off x="5112650" y="734775"/>
              <a:ext cx="10125" cy="10100"/>
            </a:xfrm>
            <a:custGeom>
              <a:avLst/>
              <a:gdLst/>
              <a:ahLst/>
              <a:cxnLst/>
              <a:rect l="l" t="t" r="r" b="b"/>
              <a:pathLst>
                <a:path w="405" h="404" extrusionOk="0">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7"/>
            <p:cNvSpPr/>
            <p:nvPr/>
          </p:nvSpPr>
          <p:spPr>
            <a:xfrm>
              <a:off x="5132475" y="734775"/>
              <a:ext cx="10150" cy="10100"/>
            </a:xfrm>
            <a:custGeom>
              <a:avLst/>
              <a:gdLst/>
              <a:ahLst/>
              <a:cxnLst/>
              <a:rect l="l" t="t" r="r" b="b"/>
              <a:pathLst>
                <a:path w="406" h="404" extrusionOk="0">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7"/>
            <p:cNvSpPr/>
            <p:nvPr/>
          </p:nvSpPr>
          <p:spPr>
            <a:xfrm>
              <a:off x="5161725" y="734775"/>
              <a:ext cx="10125" cy="10100"/>
            </a:xfrm>
            <a:custGeom>
              <a:avLst/>
              <a:gdLst/>
              <a:ahLst/>
              <a:cxnLst/>
              <a:rect l="l" t="t" r="r" b="b"/>
              <a:pathLst>
                <a:path w="405" h="404" extrusionOk="0">
                  <a:moveTo>
                    <a:pt x="202" y="0"/>
                  </a:moveTo>
                  <a:cubicBezTo>
                    <a:pt x="91" y="0"/>
                    <a:pt x="0" y="90"/>
                    <a:pt x="0" y="202"/>
                  </a:cubicBezTo>
                  <a:cubicBezTo>
                    <a:pt x="0"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17"/>
          <p:cNvGrpSpPr/>
          <p:nvPr/>
        </p:nvGrpSpPr>
        <p:grpSpPr>
          <a:xfrm>
            <a:off x="6524850" y="4673588"/>
            <a:ext cx="2771375" cy="252627"/>
            <a:chOff x="6524850" y="4568863"/>
            <a:chExt cx="2771375" cy="252627"/>
          </a:xfrm>
        </p:grpSpPr>
        <p:sp>
          <p:nvSpPr>
            <p:cNvPr id="296" name="Google Shape;296;p17"/>
            <p:cNvSpPr/>
            <p:nvPr/>
          </p:nvSpPr>
          <p:spPr>
            <a:xfrm>
              <a:off x="6584634" y="4629460"/>
              <a:ext cx="2711591" cy="192030"/>
            </a:xfrm>
            <a:custGeom>
              <a:avLst/>
              <a:gdLst/>
              <a:ahLst/>
              <a:cxnLst/>
              <a:rect l="l" t="t" r="r" b="b"/>
              <a:pathLst>
                <a:path w="53520" h="3790" extrusionOk="0">
                  <a:moveTo>
                    <a:pt x="1" y="1"/>
                  </a:moveTo>
                  <a:lnTo>
                    <a:pt x="1" y="240"/>
                  </a:lnTo>
                  <a:lnTo>
                    <a:pt x="2420" y="240"/>
                  </a:lnTo>
                  <a:lnTo>
                    <a:pt x="5946" y="3766"/>
                  </a:lnTo>
                  <a:lnTo>
                    <a:pt x="22440" y="3766"/>
                  </a:lnTo>
                  <a:lnTo>
                    <a:pt x="24005" y="2202"/>
                  </a:lnTo>
                  <a:lnTo>
                    <a:pt x="36014" y="2202"/>
                  </a:lnTo>
                  <a:lnTo>
                    <a:pt x="37601" y="3789"/>
                  </a:lnTo>
                  <a:lnTo>
                    <a:pt x="53520" y="3789"/>
                  </a:lnTo>
                  <a:lnTo>
                    <a:pt x="53520" y="3549"/>
                  </a:lnTo>
                  <a:lnTo>
                    <a:pt x="37701" y="3549"/>
                  </a:lnTo>
                  <a:lnTo>
                    <a:pt x="36114" y="1962"/>
                  </a:lnTo>
                  <a:lnTo>
                    <a:pt x="23905" y="1962"/>
                  </a:lnTo>
                  <a:lnTo>
                    <a:pt x="22341" y="3526"/>
                  </a:lnTo>
                  <a:lnTo>
                    <a:pt x="6046" y="3526"/>
                  </a:lnTo>
                  <a:lnTo>
                    <a:pt x="2555" y="36"/>
                  </a:lnTo>
                  <a:lnTo>
                    <a:pt x="25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7"/>
            <p:cNvSpPr/>
            <p:nvPr/>
          </p:nvSpPr>
          <p:spPr>
            <a:xfrm>
              <a:off x="6524850" y="4602556"/>
              <a:ext cx="65966" cy="65969"/>
            </a:xfrm>
            <a:custGeom>
              <a:avLst/>
              <a:gdLst/>
              <a:ahLst/>
              <a:cxnLst/>
              <a:rect l="l" t="t" r="r" b="b"/>
              <a:pathLst>
                <a:path w="1302" h="1302" extrusionOk="0">
                  <a:moveTo>
                    <a:pt x="651" y="241"/>
                  </a:moveTo>
                  <a:cubicBezTo>
                    <a:pt x="877" y="241"/>
                    <a:pt x="1061" y="425"/>
                    <a:pt x="1061" y="651"/>
                  </a:cubicBezTo>
                  <a:cubicBezTo>
                    <a:pt x="1061" y="877"/>
                    <a:pt x="877" y="1062"/>
                    <a:pt x="651" y="1062"/>
                  </a:cubicBezTo>
                  <a:cubicBezTo>
                    <a:pt x="425" y="1062"/>
                    <a:pt x="241" y="877"/>
                    <a:pt x="241" y="651"/>
                  </a:cubicBezTo>
                  <a:cubicBezTo>
                    <a:pt x="241" y="425"/>
                    <a:pt x="425" y="241"/>
                    <a:pt x="651" y="241"/>
                  </a:cubicBezTo>
                  <a:close/>
                  <a:moveTo>
                    <a:pt x="651" y="1"/>
                  </a:moveTo>
                  <a:cubicBezTo>
                    <a:pt x="292" y="1"/>
                    <a:pt x="0" y="292"/>
                    <a:pt x="0" y="651"/>
                  </a:cubicBezTo>
                  <a:cubicBezTo>
                    <a:pt x="0" y="1010"/>
                    <a:pt x="292" y="1302"/>
                    <a:pt x="651" y="1302"/>
                  </a:cubicBezTo>
                  <a:cubicBezTo>
                    <a:pt x="1009" y="1302"/>
                    <a:pt x="1301" y="1010"/>
                    <a:pt x="1301" y="651"/>
                  </a:cubicBezTo>
                  <a:cubicBezTo>
                    <a:pt x="1301" y="292"/>
                    <a:pt x="1009" y="1"/>
                    <a:pt x="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7"/>
            <p:cNvSpPr/>
            <p:nvPr/>
          </p:nvSpPr>
          <p:spPr>
            <a:xfrm>
              <a:off x="6834613" y="4609802"/>
              <a:ext cx="2461610" cy="128797"/>
            </a:xfrm>
            <a:custGeom>
              <a:avLst/>
              <a:gdLst/>
              <a:ahLst/>
              <a:cxnLst/>
              <a:rect l="l" t="t" r="r" b="b"/>
              <a:pathLst>
                <a:path w="48586" h="2542" extrusionOk="0">
                  <a:moveTo>
                    <a:pt x="170" y="0"/>
                  </a:moveTo>
                  <a:lnTo>
                    <a:pt x="1" y="169"/>
                  </a:lnTo>
                  <a:lnTo>
                    <a:pt x="2372" y="2542"/>
                  </a:lnTo>
                  <a:lnTo>
                    <a:pt x="16347" y="2542"/>
                  </a:lnTo>
                  <a:lnTo>
                    <a:pt x="18435" y="452"/>
                  </a:lnTo>
                  <a:lnTo>
                    <a:pt x="32208" y="452"/>
                  </a:lnTo>
                  <a:lnTo>
                    <a:pt x="33938" y="2181"/>
                  </a:lnTo>
                  <a:lnTo>
                    <a:pt x="48586" y="2181"/>
                  </a:lnTo>
                  <a:lnTo>
                    <a:pt x="48586" y="1942"/>
                  </a:lnTo>
                  <a:lnTo>
                    <a:pt x="34037" y="1942"/>
                  </a:lnTo>
                  <a:lnTo>
                    <a:pt x="32308" y="213"/>
                  </a:lnTo>
                  <a:lnTo>
                    <a:pt x="18337" y="213"/>
                  </a:lnTo>
                  <a:lnTo>
                    <a:pt x="16247" y="2302"/>
                  </a:lnTo>
                  <a:lnTo>
                    <a:pt x="2472" y="2302"/>
                  </a:lnTo>
                  <a:lnTo>
                    <a:pt x="1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7"/>
            <p:cNvSpPr/>
            <p:nvPr/>
          </p:nvSpPr>
          <p:spPr>
            <a:xfrm>
              <a:off x="6791396" y="4568863"/>
              <a:ext cx="65966" cy="65969"/>
            </a:xfrm>
            <a:custGeom>
              <a:avLst/>
              <a:gdLst/>
              <a:ahLst/>
              <a:cxnLst/>
              <a:rect l="l" t="t" r="r" b="b"/>
              <a:pathLst>
                <a:path w="1302" h="1302" extrusionOk="0">
                  <a:moveTo>
                    <a:pt x="651" y="241"/>
                  </a:moveTo>
                  <a:cubicBezTo>
                    <a:pt x="878" y="241"/>
                    <a:pt x="1062" y="425"/>
                    <a:pt x="1062" y="651"/>
                  </a:cubicBezTo>
                  <a:cubicBezTo>
                    <a:pt x="1062" y="877"/>
                    <a:pt x="878" y="1061"/>
                    <a:pt x="651" y="1061"/>
                  </a:cubicBezTo>
                  <a:cubicBezTo>
                    <a:pt x="425" y="1061"/>
                    <a:pt x="241" y="877"/>
                    <a:pt x="241" y="651"/>
                  </a:cubicBezTo>
                  <a:cubicBezTo>
                    <a:pt x="241" y="425"/>
                    <a:pt x="425" y="241"/>
                    <a:pt x="651" y="241"/>
                  </a:cubicBezTo>
                  <a:close/>
                  <a:moveTo>
                    <a:pt x="651" y="0"/>
                  </a:moveTo>
                  <a:cubicBezTo>
                    <a:pt x="293" y="0"/>
                    <a:pt x="1" y="292"/>
                    <a:pt x="1" y="651"/>
                  </a:cubicBezTo>
                  <a:cubicBezTo>
                    <a:pt x="1" y="1009"/>
                    <a:pt x="293" y="1301"/>
                    <a:pt x="651" y="1301"/>
                  </a:cubicBezTo>
                  <a:cubicBezTo>
                    <a:pt x="1010" y="1301"/>
                    <a:pt x="1302" y="1009"/>
                    <a:pt x="1302" y="651"/>
                  </a:cubicBezTo>
                  <a:cubicBezTo>
                    <a:pt x="1302" y="292"/>
                    <a:pt x="1010"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7"/>
            <p:cNvSpPr/>
            <p:nvPr/>
          </p:nvSpPr>
          <p:spPr>
            <a:xfrm>
              <a:off x="7102223" y="4705613"/>
              <a:ext cx="53806" cy="53809"/>
            </a:xfrm>
            <a:custGeom>
              <a:avLst/>
              <a:gdLst/>
              <a:ahLst/>
              <a:cxnLst/>
              <a:rect l="l" t="t" r="r" b="b"/>
              <a:pathLst>
                <a:path w="1062" h="1062" extrusionOk="0">
                  <a:moveTo>
                    <a:pt x="531" y="0"/>
                  </a:moveTo>
                  <a:cubicBezTo>
                    <a:pt x="238" y="0"/>
                    <a:pt x="1" y="238"/>
                    <a:pt x="1" y="530"/>
                  </a:cubicBezTo>
                  <a:cubicBezTo>
                    <a:pt x="1" y="824"/>
                    <a:pt x="238" y="1061"/>
                    <a:pt x="531" y="1061"/>
                  </a:cubicBezTo>
                  <a:cubicBezTo>
                    <a:pt x="824" y="1061"/>
                    <a:pt x="1061" y="824"/>
                    <a:pt x="1061" y="530"/>
                  </a:cubicBezTo>
                  <a:cubicBezTo>
                    <a:pt x="1061" y="238"/>
                    <a:pt x="824"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4">
  <p:cSld name="CUSTOM_2_1_1_1_1">
    <p:bg>
      <p:bgPr>
        <a:solidFill>
          <a:schemeClr val="lt2"/>
        </a:solidFill>
        <a:effectLst/>
      </p:bgPr>
    </p:bg>
    <p:spTree>
      <p:nvGrpSpPr>
        <p:cNvPr id="1" name="Shape 366"/>
        <p:cNvGrpSpPr/>
        <p:nvPr/>
      </p:nvGrpSpPr>
      <p:grpSpPr>
        <a:xfrm>
          <a:off x="0" y="0"/>
          <a:ext cx="0" cy="0"/>
          <a:chOff x="0" y="0"/>
          <a:chExt cx="0" cy="0"/>
        </a:xfrm>
      </p:grpSpPr>
      <p:sp>
        <p:nvSpPr>
          <p:cNvPr id="367" name="Google Shape;367;p22"/>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grpSp>
        <p:nvGrpSpPr>
          <p:cNvPr id="368" name="Google Shape;368;p22"/>
          <p:cNvGrpSpPr/>
          <p:nvPr/>
        </p:nvGrpSpPr>
        <p:grpSpPr>
          <a:xfrm flipH="1">
            <a:off x="8266742" y="4335325"/>
            <a:ext cx="3832313" cy="360575"/>
            <a:chOff x="1518200" y="4742325"/>
            <a:chExt cx="1982675" cy="133675"/>
          </a:xfrm>
        </p:grpSpPr>
        <p:sp>
          <p:nvSpPr>
            <p:cNvPr id="369" name="Google Shape;369;p22"/>
            <p:cNvSpPr/>
            <p:nvPr/>
          </p:nvSpPr>
          <p:spPr>
            <a:xfrm>
              <a:off x="1545800" y="4805200"/>
              <a:ext cx="1946275" cy="70800"/>
            </a:xfrm>
            <a:custGeom>
              <a:avLst/>
              <a:gdLst/>
              <a:ahLst/>
              <a:cxnLst/>
              <a:rect l="l" t="t" r="r" b="b"/>
              <a:pathLst>
                <a:path w="77851" h="2832" extrusionOk="0">
                  <a:moveTo>
                    <a:pt x="73102" y="1"/>
                  </a:moveTo>
                  <a:lnTo>
                    <a:pt x="70389" y="2713"/>
                  </a:lnTo>
                  <a:lnTo>
                    <a:pt x="1" y="2713"/>
                  </a:lnTo>
                  <a:lnTo>
                    <a:pt x="1" y="2831"/>
                  </a:lnTo>
                  <a:lnTo>
                    <a:pt x="70438" y="2831"/>
                  </a:lnTo>
                  <a:lnTo>
                    <a:pt x="73152" y="118"/>
                  </a:lnTo>
                  <a:lnTo>
                    <a:pt x="77850" y="118"/>
                  </a:lnTo>
                  <a:lnTo>
                    <a:pt x="778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3483250" y="4797875"/>
              <a:ext cx="17625" cy="17600"/>
            </a:xfrm>
            <a:custGeom>
              <a:avLst/>
              <a:gdLst/>
              <a:ahLst/>
              <a:cxnLst/>
              <a:rect l="l" t="t" r="r" b="b"/>
              <a:pathLst>
                <a:path w="705" h="704" extrusionOk="0">
                  <a:moveTo>
                    <a:pt x="352" y="0"/>
                  </a:moveTo>
                  <a:cubicBezTo>
                    <a:pt x="158" y="0"/>
                    <a:pt x="0" y="158"/>
                    <a:pt x="0" y="352"/>
                  </a:cubicBezTo>
                  <a:cubicBezTo>
                    <a:pt x="0" y="547"/>
                    <a:pt x="158" y="704"/>
                    <a:pt x="352" y="704"/>
                  </a:cubicBezTo>
                  <a:cubicBezTo>
                    <a:pt x="547" y="704"/>
                    <a:pt x="704" y="547"/>
                    <a:pt x="704" y="352"/>
                  </a:cubicBezTo>
                  <a:cubicBezTo>
                    <a:pt x="704" y="158"/>
                    <a:pt x="547"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1518200" y="4750075"/>
              <a:ext cx="1859750" cy="92025"/>
            </a:xfrm>
            <a:custGeom>
              <a:avLst/>
              <a:gdLst/>
              <a:ahLst/>
              <a:cxnLst/>
              <a:rect l="l" t="t" r="r" b="b"/>
              <a:pathLst>
                <a:path w="74390" h="3681" extrusionOk="0">
                  <a:moveTo>
                    <a:pt x="74306" y="1"/>
                  </a:moveTo>
                  <a:lnTo>
                    <a:pt x="70745" y="3562"/>
                  </a:lnTo>
                  <a:lnTo>
                    <a:pt x="0" y="3562"/>
                  </a:lnTo>
                  <a:lnTo>
                    <a:pt x="0" y="3680"/>
                  </a:lnTo>
                  <a:lnTo>
                    <a:pt x="70794" y="3680"/>
                  </a:lnTo>
                  <a:lnTo>
                    <a:pt x="74390" y="85"/>
                  </a:lnTo>
                  <a:lnTo>
                    <a:pt x="7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3368075" y="4742325"/>
              <a:ext cx="17625" cy="17625"/>
            </a:xfrm>
            <a:custGeom>
              <a:avLst/>
              <a:gdLst/>
              <a:ahLst/>
              <a:cxnLst/>
              <a:rect l="l" t="t" r="r" b="b"/>
              <a:pathLst>
                <a:path w="705" h="705" extrusionOk="0">
                  <a:moveTo>
                    <a:pt x="353" y="1"/>
                  </a:moveTo>
                  <a:cubicBezTo>
                    <a:pt x="159" y="1"/>
                    <a:pt x="1" y="159"/>
                    <a:pt x="1" y="353"/>
                  </a:cubicBezTo>
                  <a:cubicBezTo>
                    <a:pt x="1" y="548"/>
                    <a:pt x="159" y="705"/>
                    <a:pt x="353" y="705"/>
                  </a:cubicBezTo>
                  <a:cubicBezTo>
                    <a:pt x="547" y="705"/>
                    <a:pt x="705" y="548"/>
                    <a:pt x="705" y="353"/>
                  </a:cubicBezTo>
                  <a:cubicBezTo>
                    <a:pt x="705" y="159"/>
                    <a:pt x="547" y="1"/>
                    <a:pt x="3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22"/>
          <p:cNvGrpSpPr/>
          <p:nvPr/>
        </p:nvGrpSpPr>
        <p:grpSpPr>
          <a:xfrm>
            <a:off x="713225" y="4615875"/>
            <a:ext cx="928550" cy="99334"/>
            <a:chOff x="7596525" y="772450"/>
            <a:chExt cx="928550" cy="99334"/>
          </a:xfrm>
        </p:grpSpPr>
        <p:sp>
          <p:nvSpPr>
            <p:cNvPr id="374" name="Google Shape;374;p22"/>
            <p:cNvSpPr/>
            <p:nvPr/>
          </p:nvSpPr>
          <p:spPr>
            <a:xfrm>
              <a:off x="7596525" y="772450"/>
              <a:ext cx="33863" cy="99334"/>
            </a:xfrm>
            <a:custGeom>
              <a:avLst/>
              <a:gdLst/>
              <a:ahLst/>
              <a:cxnLst/>
              <a:rect l="l" t="t" r="r" b="b"/>
              <a:pathLst>
                <a:path w="195" h="572" extrusionOk="0">
                  <a:moveTo>
                    <a:pt x="0" y="0"/>
                  </a:moveTo>
                  <a:lnTo>
                    <a:pt x="0"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7775914" y="772450"/>
              <a:ext cx="33863" cy="99334"/>
            </a:xfrm>
            <a:custGeom>
              <a:avLst/>
              <a:gdLst/>
              <a:ahLst/>
              <a:cxnLst/>
              <a:rect l="l" t="t" r="r" b="b"/>
              <a:pathLst>
                <a:path w="195" h="572" extrusionOk="0">
                  <a:moveTo>
                    <a:pt x="0" y="0"/>
                  </a:moveTo>
                  <a:lnTo>
                    <a:pt x="0"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7864827" y="772450"/>
              <a:ext cx="34037" cy="99334"/>
            </a:xfrm>
            <a:custGeom>
              <a:avLst/>
              <a:gdLst/>
              <a:ahLst/>
              <a:cxnLst/>
              <a:rect l="l" t="t" r="r" b="b"/>
              <a:pathLst>
                <a:path w="196" h="572" extrusionOk="0">
                  <a:moveTo>
                    <a:pt x="1" y="0"/>
                  </a:moveTo>
                  <a:lnTo>
                    <a:pt x="1"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7954087" y="772450"/>
              <a:ext cx="33863" cy="99334"/>
            </a:xfrm>
            <a:custGeom>
              <a:avLst/>
              <a:gdLst/>
              <a:ahLst/>
              <a:cxnLst/>
              <a:rect l="l" t="t" r="r" b="b"/>
              <a:pathLst>
                <a:path w="195" h="572" extrusionOk="0">
                  <a:moveTo>
                    <a:pt x="0" y="0"/>
                  </a:moveTo>
                  <a:lnTo>
                    <a:pt x="0"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8049252" y="772450"/>
              <a:ext cx="34037" cy="99334"/>
            </a:xfrm>
            <a:custGeom>
              <a:avLst/>
              <a:gdLst/>
              <a:ahLst/>
              <a:cxnLst/>
              <a:rect l="l" t="t" r="r" b="b"/>
              <a:pathLst>
                <a:path w="196" h="572" extrusionOk="0">
                  <a:moveTo>
                    <a:pt x="0" y="0"/>
                  </a:moveTo>
                  <a:lnTo>
                    <a:pt x="0"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8120278" y="772450"/>
              <a:ext cx="34037" cy="99334"/>
            </a:xfrm>
            <a:custGeom>
              <a:avLst/>
              <a:gdLst/>
              <a:ahLst/>
              <a:cxnLst/>
              <a:rect l="l" t="t" r="r" b="b"/>
              <a:pathLst>
                <a:path w="196" h="572" extrusionOk="0">
                  <a:moveTo>
                    <a:pt x="1" y="0"/>
                  </a:moveTo>
                  <a:lnTo>
                    <a:pt x="1" y="571"/>
                  </a:lnTo>
                  <a:lnTo>
                    <a:pt x="196" y="571"/>
                  </a:lnTo>
                  <a:lnTo>
                    <a:pt x="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8408377" y="772450"/>
              <a:ext cx="33690" cy="99334"/>
            </a:xfrm>
            <a:custGeom>
              <a:avLst/>
              <a:gdLst/>
              <a:ahLst/>
              <a:cxnLst/>
              <a:rect l="l" t="t" r="r" b="b"/>
              <a:pathLst>
                <a:path w="194" h="572" extrusionOk="0">
                  <a:moveTo>
                    <a:pt x="0" y="0"/>
                  </a:moveTo>
                  <a:lnTo>
                    <a:pt x="0" y="571"/>
                  </a:lnTo>
                  <a:lnTo>
                    <a:pt x="194" y="571"/>
                  </a:lnTo>
                  <a:lnTo>
                    <a:pt x="1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8238713" y="772450"/>
              <a:ext cx="34037" cy="99334"/>
            </a:xfrm>
            <a:custGeom>
              <a:avLst/>
              <a:gdLst/>
              <a:ahLst/>
              <a:cxnLst/>
              <a:rect l="l" t="t" r="r" b="b"/>
              <a:pathLst>
                <a:path w="196" h="572" extrusionOk="0">
                  <a:moveTo>
                    <a:pt x="1" y="0"/>
                  </a:moveTo>
                  <a:lnTo>
                    <a:pt x="1" y="571"/>
                  </a:lnTo>
                  <a:lnTo>
                    <a:pt x="196" y="571"/>
                  </a:lnTo>
                  <a:lnTo>
                    <a:pt x="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2"/>
            <p:cNvSpPr/>
            <p:nvPr/>
          </p:nvSpPr>
          <p:spPr>
            <a:xfrm>
              <a:off x="8491038" y="772450"/>
              <a:ext cx="34037" cy="99334"/>
            </a:xfrm>
            <a:custGeom>
              <a:avLst/>
              <a:gdLst/>
              <a:ahLst/>
              <a:cxnLst/>
              <a:rect l="l" t="t" r="r" b="b"/>
              <a:pathLst>
                <a:path w="196" h="572" extrusionOk="0">
                  <a:moveTo>
                    <a:pt x="1" y="0"/>
                  </a:moveTo>
                  <a:lnTo>
                    <a:pt x="1"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6_1">
    <p:spTree>
      <p:nvGrpSpPr>
        <p:cNvPr id="1" name="Shape 560"/>
        <p:cNvGrpSpPr/>
        <p:nvPr/>
      </p:nvGrpSpPr>
      <p:grpSpPr>
        <a:xfrm>
          <a:off x="0" y="0"/>
          <a:ext cx="0" cy="0"/>
          <a:chOff x="0" y="0"/>
          <a:chExt cx="0" cy="0"/>
        </a:xfrm>
      </p:grpSpPr>
      <p:grpSp>
        <p:nvGrpSpPr>
          <p:cNvPr id="561" name="Google Shape;561;p29"/>
          <p:cNvGrpSpPr/>
          <p:nvPr/>
        </p:nvGrpSpPr>
        <p:grpSpPr>
          <a:xfrm flipH="1">
            <a:off x="7405325" y="262700"/>
            <a:ext cx="1997650" cy="693500"/>
            <a:chOff x="6541275" y="2323925"/>
            <a:chExt cx="1997650" cy="693500"/>
          </a:xfrm>
        </p:grpSpPr>
        <p:sp>
          <p:nvSpPr>
            <p:cNvPr id="562" name="Google Shape;562;p29"/>
            <p:cNvSpPr/>
            <p:nvPr/>
          </p:nvSpPr>
          <p:spPr>
            <a:xfrm>
              <a:off x="7607103" y="2589121"/>
              <a:ext cx="22882" cy="67120"/>
            </a:xfrm>
            <a:custGeom>
              <a:avLst/>
              <a:gdLst/>
              <a:ahLst/>
              <a:cxnLst/>
              <a:rect l="l" t="t" r="r" b="b"/>
              <a:pathLst>
                <a:path w="195" h="572" extrusionOk="0">
                  <a:moveTo>
                    <a:pt x="0" y="0"/>
                  </a:moveTo>
                  <a:lnTo>
                    <a:pt x="0"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a:off x="7728318" y="2589121"/>
              <a:ext cx="22882" cy="67120"/>
            </a:xfrm>
            <a:custGeom>
              <a:avLst/>
              <a:gdLst/>
              <a:ahLst/>
              <a:cxnLst/>
              <a:rect l="l" t="t" r="r" b="b"/>
              <a:pathLst>
                <a:path w="195" h="572" extrusionOk="0">
                  <a:moveTo>
                    <a:pt x="0" y="0"/>
                  </a:moveTo>
                  <a:lnTo>
                    <a:pt x="0"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a:off x="7788398" y="2589121"/>
              <a:ext cx="22999" cy="67120"/>
            </a:xfrm>
            <a:custGeom>
              <a:avLst/>
              <a:gdLst/>
              <a:ahLst/>
              <a:cxnLst/>
              <a:rect l="l" t="t" r="r" b="b"/>
              <a:pathLst>
                <a:path w="196" h="572" extrusionOk="0">
                  <a:moveTo>
                    <a:pt x="1" y="0"/>
                  </a:moveTo>
                  <a:lnTo>
                    <a:pt x="1"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a:off x="7848713" y="2589121"/>
              <a:ext cx="22882" cy="67120"/>
            </a:xfrm>
            <a:custGeom>
              <a:avLst/>
              <a:gdLst/>
              <a:ahLst/>
              <a:cxnLst/>
              <a:rect l="l" t="t" r="r" b="b"/>
              <a:pathLst>
                <a:path w="195" h="572" extrusionOk="0">
                  <a:moveTo>
                    <a:pt x="0" y="0"/>
                  </a:moveTo>
                  <a:lnTo>
                    <a:pt x="0"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a:off x="7913017" y="2589121"/>
              <a:ext cx="22999" cy="67120"/>
            </a:xfrm>
            <a:custGeom>
              <a:avLst/>
              <a:gdLst/>
              <a:ahLst/>
              <a:cxnLst/>
              <a:rect l="l" t="t" r="r" b="b"/>
              <a:pathLst>
                <a:path w="196" h="572" extrusionOk="0">
                  <a:moveTo>
                    <a:pt x="0" y="0"/>
                  </a:moveTo>
                  <a:lnTo>
                    <a:pt x="0"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a:off x="7961010" y="2589121"/>
              <a:ext cx="22999" cy="67120"/>
            </a:xfrm>
            <a:custGeom>
              <a:avLst/>
              <a:gdLst/>
              <a:ahLst/>
              <a:cxnLst/>
              <a:rect l="l" t="t" r="r" b="b"/>
              <a:pathLst>
                <a:path w="196" h="572" extrusionOk="0">
                  <a:moveTo>
                    <a:pt x="1" y="0"/>
                  </a:moveTo>
                  <a:lnTo>
                    <a:pt x="1" y="571"/>
                  </a:lnTo>
                  <a:lnTo>
                    <a:pt x="196" y="571"/>
                  </a:lnTo>
                  <a:lnTo>
                    <a:pt x="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a:off x="8155682" y="2589121"/>
              <a:ext cx="22764" cy="67120"/>
            </a:xfrm>
            <a:custGeom>
              <a:avLst/>
              <a:gdLst/>
              <a:ahLst/>
              <a:cxnLst/>
              <a:rect l="l" t="t" r="r" b="b"/>
              <a:pathLst>
                <a:path w="194" h="572" extrusionOk="0">
                  <a:moveTo>
                    <a:pt x="0" y="0"/>
                  </a:moveTo>
                  <a:lnTo>
                    <a:pt x="0" y="571"/>
                  </a:lnTo>
                  <a:lnTo>
                    <a:pt x="194" y="571"/>
                  </a:lnTo>
                  <a:lnTo>
                    <a:pt x="1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a:off x="8041038" y="2589121"/>
              <a:ext cx="22999" cy="67120"/>
            </a:xfrm>
            <a:custGeom>
              <a:avLst/>
              <a:gdLst/>
              <a:ahLst/>
              <a:cxnLst/>
              <a:rect l="l" t="t" r="r" b="b"/>
              <a:pathLst>
                <a:path w="196" h="572" extrusionOk="0">
                  <a:moveTo>
                    <a:pt x="1" y="0"/>
                  </a:moveTo>
                  <a:lnTo>
                    <a:pt x="1" y="571"/>
                  </a:lnTo>
                  <a:lnTo>
                    <a:pt x="196" y="571"/>
                  </a:lnTo>
                  <a:lnTo>
                    <a:pt x="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a:off x="8211538" y="2589121"/>
              <a:ext cx="22999" cy="67120"/>
            </a:xfrm>
            <a:custGeom>
              <a:avLst/>
              <a:gdLst/>
              <a:ahLst/>
              <a:cxnLst/>
              <a:rect l="l" t="t" r="r" b="b"/>
              <a:pathLst>
                <a:path w="196" h="572" extrusionOk="0">
                  <a:moveTo>
                    <a:pt x="1" y="0"/>
                  </a:moveTo>
                  <a:lnTo>
                    <a:pt x="1" y="571"/>
                  </a:lnTo>
                  <a:lnTo>
                    <a:pt x="195" y="571"/>
                  </a:lnTo>
                  <a:lnTo>
                    <a:pt x="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6776431" y="2323925"/>
              <a:ext cx="1738664" cy="416918"/>
            </a:xfrm>
            <a:custGeom>
              <a:avLst/>
              <a:gdLst/>
              <a:ahLst/>
              <a:cxnLst/>
              <a:rect l="l" t="t" r="r" b="b"/>
              <a:pathLst>
                <a:path w="14817" h="3553" extrusionOk="0">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8491401" y="2712332"/>
              <a:ext cx="47524" cy="47524"/>
            </a:xfrm>
            <a:custGeom>
              <a:avLst/>
              <a:gdLst/>
              <a:ahLst/>
              <a:cxnLst/>
              <a:rect l="l" t="t" r="r" b="b"/>
              <a:pathLst>
                <a:path w="405" h="405" extrusionOk="0">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6698045" y="2409820"/>
              <a:ext cx="1738781" cy="416918"/>
            </a:xfrm>
            <a:custGeom>
              <a:avLst/>
              <a:gdLst/>
              <a:ahLst/>
              <a:cxnLst/>
              <a:rect l="l" t="t" r="r" b="b"/>
              <a:pathLst>
                <a:path w="14818" h="3553" extrusionOk="0">
                  <a:moveTo>
                    <a:pt x="1" y="0"/>
                  </a:moveTo>
                  <a:lnTo>
                    <a:pt x="1" y="80"/>
                  </a:lnTo>
                  <a:lnTo>
                    <a:pt x="3098" y="80"/>
                  </a:lnTo>
                  <a:lnTo>
                    <a:pt x="6569" y="3552"/>
                  </a:lnTo>
                  <a:lnTo>
                    <a:pt x="14817" y="3552"/>
                  </a:lnTo>
                  <a:lnTo>
                    <a:pt x="14817" y="3473"/>
                  </a:lnTo>
                  <a:lnTo>
                    <a:pt x="6603" y="3473"/>
                  </a:lnTo>
                  <a:lnTo>
                    <a:pt x="3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a:off x="8413016" y="2798227"/>
              <a:ext cx="47524" cy="47524"/>
            </a:xfrm>
            <a:custGeom>
              <a:avLst/>
              <a:gdLst/>
              <a:ahLst/>
              <a:cxnLst/>
              <a:rect l="l" t="t" r="r" b="b"/>
              <a:pathLst>
                <a:path w="405" h="405" extrusionOk="0">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a:off x="6619660" y="2495599"/>
              <a:ext cx="1738781" cy="416918"/>
            </a:xfrm>
            <a:custGeom>
              <a:avLst/>
              <a:gdLst/>
              <a:ahLst/>
              <a:cxnLst/>
              <a:rect l="l" t="t" r="r" b="b"/>
              <a:pathLst>
                <a:path w="14818" h="3553" extrusionOk="0">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a:off x="8344839" y="2884005"/>
              <a:ext cx="47524" cy="47641"/>
            </a:xfrm>
            <a:custGeom>
              <a:avLst/>
              <a:gdLst/>
              <a:ahLst/>
              <a:cxnLst/>
              <a:rect l="l" t="t" r="r" b="b"/>
              <a:pathLst>
                <a:path w="405" h="406" extrusionOk="0">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a:off x="6541275" y="2581494"/>
              <a:ext cx="1738781" cy="416918"/>
            </a:xfrm>
            <a:custGeom>
              <a:avLst/>
              <a:gdLst/>
              <a:ahLst/>
              <a:cxnLst/>
              <a:rect l="l" t="t" r="r" b="b"/>
              <a:pathLst>
                <a:path w="14818" h="3553" extrusionOk="0">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a:off x="8256245" y="2969901"/>
              <a:ext cx="47406" cy="47524"/>
            </a:xfrm>
            <a:custGeom>
              <a:avLst/>
              <a:gdLst/>
              <a:ahLst/>
              <a:cxnLst/>
              <a:rect l="l" t="t" r="r" b="b"/>
              <a:pathLst>
                <a:path w="404" h="405" extrusionOk="0">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29"/>
          <p:cNvGrpSpPr/>
          <p:nvPr/>
        </p:nvGrpSpPr>
        <p:grpSpPr>
          <a:xfrm>
            <a:off x="-285600" y="4222125"/>
            <a:ext cx="1997650" cy="693500"/>
            <a:chOff x="6541275" y="2323925"/>
            <a:chExt cx="1997650" cy="693500"/>
          </a:xfrm>
        </p:grpSpPr>
        <p:sp>
          <p:nvSpPr>
            <p:cNvPr id="580" name="Google Shape;580;p29"/>
            <p:cNvSpPr/>
            <p:nvPr/>
          </p:nvSpPr>
          <p:spPr>
            <a:xfrm>
              <a:off x="7607103" y="2589121"/>
              <a:ext cx="22882" cy="67120"/>
            </a:xfrm>
            <a:custGeom>
              <a:avLst/>
              <a:gdLst/>
              <a:ahLst/>
              <a:cxnLst/>
              <a:rect l="l" t="t" r="r" b="b"/>
              <a:pathLst>
                <a:path w="195"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7728318" y="2589121"/>
              <a:ext cx="22882" cy="67120"/>
            </a:xfrm>
            <a:custGeom>
              <a:avLst/>
              <a:gdLst/>
              <a:ahLst/>
              <a:cxnLst/>
              <a:rect l="l" t="t" r="r" b="b"/>
              <a:pathLst>
                <a:path w="195"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7788398" y="2589121"/>
              <a:ext cx="22999" cy="67120"/>
            </a:xfrm>
            <a:custGeom>
              <a:avLst/>
              <a:gdLst/>
              <a:ahLst/>
              <a:cxnLst/>
              <a:rect l="l" t="t" r="r" b="b"/>
              <a:pathLst>
                <a:path w="196" h="572" extrusionOk="0">
                  <a:moveTo>
                    <a:pt x="1" y="0"/>
                  </a:moveTo>
                  <a:lnTo>
                    <a:pt x="1"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7848713" y="2589121"/>
              <a:ext cx="22882" cy="67120"/>
            </a:xfrm>
            <a:custGeom>
              <a:avLst/>
              <a:gdLst/>
              <a:ahLst/>
              <a:cxnLst/>
              <a:rect l="l" t="t" r="r" b="b"/>
              <a:pathLst>
                <a:path w="195"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a:off x="7913017" y="2589121"/>
              <a:ext cx="22999" cy="67120"/>
            </a:xfrm>
            <a:custGeom>
              <a:avLst/>
              <a:gdLst/>
              <a:ahLst/>
              <a:cxnLst/>
              <a:rect l="l" t="t" r="r" b="b"/>
              <a:pathLst>
                <a:path w="196"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a:off x="7961010" y="2589121"/>
              <a:ext cx="22999" cy="67120"/>
            </a:xfrm>
            <a:custGeom>
              <a:avLst/>
              <a:gdLst/>
              <a:ahLst/>
              <a:cxnLst/>
              <a:rect l="l" t="t" r="r" b="b"/>
              <a:pathLst>
                <a:path w="196" h="572" extrusionOk="0">
                  <a:moveTo>
                    <a:pt x="1" y="0"/>
                  </a:moveTo>
                  <a:lnTo>
                    <a:pt x="1" y="571"/>
                  </a:lnTo>
                  <a:lnTo>
                    <a:pt x="196" y="571"/>
                  </a:lnTo>
                  <a:lnTo>
                    <a:pt x="1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8155682" y="2589121"/>
              <a:ext cx="22764" cy="67120"/>
            </a:xfrm>
            <a:custGeom>
              <a:avLst/>
              <a:gdLst/>
              <a:ahLst/>
              <a:cxnLst/>
              <a:rect l="l" t="t" r="r" b="b"/>
              <a:pathLst>
                <a:path w="194" h="572" extrusionOk="0">
                  <a:moveTo>
                    <a:pt x="0" y="0"/>
                  </a:moveTo>
                  <a:lnTo>
                    <a:pt x="0" y="571"/>
                  </a:lnTo>
                  <a:lnTo>
                    <a:pt x="194" y="571"/>
                  </a:lnTo>
                  <a:lnTo>
                    <a:pt x="1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8041038" y="2589121"/>
              <a:ext cx="22999" cy="67120"/>
            </a:xfrm>
            <a:custGeom>
              <a:avLst/>
              <a:gdLst/>
              <a:ahLst/>
              <a:cxnLst/>
              <a:rect l="l" t="t" r="r" b="b"/>
              <a:pathLst>
                <a:path w="196" h="572" extrusionOk="0">
                  <a:moveTo>
                    <a:pt x="1" y="0"/>
                  </a:moveTo>
                  <a:lnTo>
                    <a:pt x="1" y="571"/>
                  </a:lnTo>
                  <a:lnTo>
                    <a:pt x="196" y="571"/>
                  </a:lnTo>
                  <a:lnTo>
                    <a:pt x="1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8211538" y="2589121"/>
              <a:ext cx="22999" cy="67120"/>
            </a:xfrm>
            <a:custGeom>
              <a:avLst/>
              <a:gdLst/>
              <a:ahLst/>
              <a:cxnLst/>
              <a:rect l="l" t="t" r="r" b="b"/>
              <a:pathLst>
                <a:path w="196" h="572" extrusionOk="0">
                  <a:moveTo>
                    <a:pt x="1" y="0"/>
                  </a:moveTo>
                  <a:lnTo>
                    <a:pt x="1"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6776431" y="2323925"/>
              <a:ext cx="1738664" cy="416918"/>
            </a:xfrm>
            <a:custGeom>
              <a:avLst/>
              <a:gdLst/>
              <a:ahLst/>
              <a:cxnLst/>
              <a:rect l="l" t="t" r="r" b="b"/>
              <a:pathLst>
                <a:path w="14817" h="3553" extrusionOk="0">
                  <a:moveTo>
                    <a:pt x="1" y="0"/>
                  </a:moveTo>
                  <a:lnTo>
                    <a:pt x="1" y="81"/>
                  </a:lnTo>
                  <a:lnTo>
                    <a:pt x="3098" y="81"/>
                  </a:lnTo>
                  <a:lnTo>
                    <a:pt x="6569" y="3552"/>
                  </a:lnTo>
                  <a:lnTo>
                    <a:pt x="14817" y="3552"/>
                  </a:lnTo>
                  <a:lnTo>
                    <a:pt x="14817" y="3473"/>
                  </a:lnTo>
                  <a:lnTo>
                    <a:pt x="6603" y="3473"/>
                  </a:lnTo>
                  <a:lnTo>
                    <a:pt x="3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8491401" y="2712332"/>
              <a:ext cx="47524" cy="47524"/>
            </a:xfrm>
            <a:custGeom>
              <a:avLst/>
              <a:gdLst/>
              <a:ahLst/>
              <a:cxnLst/>
              <a:rect l="l" t="t" r="r" b="b"/>
              <a:pathLst>
                <a:path w="405" h="405" extrusionOk="0">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a:off x="6698045" y="2409820"/>
              <a:ext cx="1738781" cy="416918"/>
            </a:xfrm>
            <a:custGeom>
              <a:avLst/>
              <a:gdLst/>
              <a:ahLst/>
              <a:cxnLst/>
              <a:rect l="l" t="t" r="r" b="b"/>
              <a:pathLst>
                <a:path w="14818" h="3553" extrusionOk="0">
                  <a:moveTo>
                    <a:pt x="1" y="0"/>
                  </a:moveTo>
                  <a:lnTo>
                    <a:pt x="1" y="80"/>
                  </a:lnTo>
                  <a:lnTo>
                    <a:pt x="3098" y="80"/>
                  </a:lnTo>
                  <a:lnTo>
                    <a:pt x="6569" y="3552"/>
                  </a:lnTo>
                  <a:lnTo>
                    <a:pt x="14817" y="3552"/>
                  </a:lnTo>
                  <a:lnTo>
                    <a:pt x="14817" y="3473"/>
                  </a:lnTo>
                  <a:lnTo>
                    <a:pt x="6603" y="3473"/>
                  </a:lnTo>
                  <a:lnTo>
                    <a:pt x="3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9"/>
            <p:cNvSpPr/>
            <p:nvPr/>
          </p:nvSpPr>
          <p:spPr>
            <a:xfrm>
              <a:off x="8413016" y="2798227"/>
              <a:ext cx="47524" cy="47524"/>
            </a:xfrm>
            <a:custGeom>
              <a:avLst/>
              <a:gdLst/>
              <a:ahLst/>
              <a:cxnLst/>
              <a:rect l="l" t="t" r="r" b="b"/>
              <a:pathLst>
                <a:path w="405" h="405" extrusionOk="0">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a:off x="6619660" y="2495599"/>
              <a:ext cx="1738781" cy="416918"/>
            </a:xfrm>
            <a:custGeom>
              <a:avLst/>
              <a:gdLst/>
              <a:ahLst/>
              <a:cxnLst/>
              <a:rect l="l" t="t" r="r" b="b"/>
              <a:pathLst>
                <a:path w="14818" h="3553" extrusionOk="0">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a:off x="8344839" y="2884005"/>
              <a:ext cx="47524" cy="47641"/>
            </a:xfrm>
            <a:custGeom>
              <a:avLst/>
              <a:gdLst/>
              <a:ahLst/>
              <a:cxnLst/>
              <a:rect l="l" t="t" r="r" b="b"/>
              <a:pathLst>
                <a:path w="405" h="406" extrusionOk="0">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6541275" y="2581494"/>
              <a:ext cx="1738781" cy="416918"/>
            </a:xfrm>
            <a:custGeom>
              <a:avLst/>
              <a:gdLst/>
              <a:ahLst/>
              <a:cxnLst/>
              <a:rect l="l" t="t" r="r" b="b"/>
              <a:pathLst>
                <a:path w="14818" h="3553" extrusionOk="0">
                  <a:moveTo>
                    <a:pt x="0" y="0"/>
                  </a:moveTo>
                  <a:lnTo>
                    <a:pt x="0" y="81"/>
                  </a:lnTo>
                  <a:lnTo>
                    <a:pt x="3097" y="81"/>
                  </a:lnTo>
                  <a:lnTo>
                    <a:pt x="6570" y="3552"/>
                  </a:lnTo>
                  <a:lnTo>
                    <a:pt x="14817" y="3552"/>
                  </a:lnTo>
                  <a:lnTo>
                    <a:pt x="14817" y="3473"/>
                  </a:lnTo>
                  <a:lnTo>
                    <a:pt x="6603" y="3473"/>
                  </a:lnTo>
                  <a:lnTo>
                    <a:pt x="3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a:off x="8256245" y="2969901"/>
              <a:ext cx="47406" cy="47524"/>
            </a:xfrm>
            <a:custGeom>
              <a:avLst/>
              <a:gdLst/>
              <a:ahLst/>
              <a:cxnLst/>
              <a:rect l="l" t="t" r="r" b="b"/>
              <a:pathLst>
                <a:path w="404" h="405" extrusionOk="0">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3">
  <p:cSld name="CUSTOM_6_1_3">
    <p:spTree>
      <p:nvGrpSpPr>
        <p:cNvPr id="1" name="Shape 597"/>
        <p:cNvGrpSpPr/>
        <p:nvPr/>
      </p:nvGrpSpPr>
      <p:grpSpPr>
        <a:xfrm>
          <a:off x="0" y="0"/>
          <a:ext cx="0" cy="0"/>
          <a:chOff x="0" y="0"/>
          <a:chExt cx="0" cy="0"/>
        </a:xfrm>
      </p:grpSpPr>
      <p:grpSp>
        <p:nvGrpSpPr>
          <p:cNvPr id="598" name="Google Shape;598;p30"/>
          <p:cNvGrpSpPr/>
          <p:nvPr/>
        </p:nvGrpSpPr>
        <p:grpSpPr>
          <a:xfrm rot="10800000">
            <a:off x="5444100" y="4363825"/>
            <a:ext cx="5002471" cy="518150"/>
            <a:chOff x="4612950" y="1991350"/>
            <a:chExt cx="5002471" cy="518150"/>
          </a:xfrm>
        </p:grpSpPr>
        <p:sp>
          <p:nvSpPr>
            <p:cNvPr id="599" name="Google Shape;599;p30"/>
            <p:cNvSpPr/>
            <p:nvPr/>
          </p:nvSpPr>
          <p:spPr>
            <a:xfrm>
              <a:off x="4720109" y="2234932"/>
              <a:ext cx="4861318" cy="274568"/>
            </a:xfrm>
            <a:custGeom>
              <a:avLst/>
              <a:gdLst/>
              <a:ahLst/>
              <a:cxnLst/>
              <a:rect l="l" t="t" r="r" b="b"/>
              <a:pathLst>
                <a:path w="33888" h="1914" extrusionOk="0">
                  <a:moveTo>
                    <a:pt x="30679" y="1"/>
                  </a:moveTo>
                  <a:lnTo>
                    <a:pt x="28847" y="1834"/>
                  </a:lnTo>
                  <a:lnTo>
                    <a:pt x="0" y="1834"/>
                  </a:lnTo>
                  <a:lnTo>
                    <a:pt x="0" y="1914"/>
                  </a:lnTo>
                  <a:lnTo>
                    <a:pt x="28880" y="1914"/>
                  </a:lnTo>
                  <a:lnTo>
                    <a:pt x="30713" y="81"/>
                  </a:lnTo>
                  <a:lnTo>
                    <a:pt x="33887" y="81"/>
                  </a:lnTo>
                  <a:lnTo>
                    <a:pt x="338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0"/>
            <p:cNvSpPr/>
            <p:nvPr/>
          </p:nvSpPr>
          <p:spPr>
            <a:xfrm>
              <a:off x="9547138" y="2206672"/>
              <a:ext cx="68283" cy="68283"/>
            </a:xfrm>
            <a:custGeom>
              <a:avLst/>
              <a:gdLst/>
              <a:ahLst/>
              <a:cxnLst/>
              <a:rect l="l" t="t" r="r" b="b"/>
              <a:pathLst>
                <a:path w="476" h="476" extrusionOk="0">
                  <a:moveTo>
                    <a:pt x="238" y="0"/>
                  </a:moveTo>
                  <a:cubicBezTo>
                    <a:pt x="107" y="0"/>
                    <a:pt x="1" y="107"/>
                    <a:pt x="1" y="238"/>
                  </a:cubicBezTo>
                  <a:cubicBezTo>
                    <a:pt x="1" y="370"/>
                    <a:pt x="107" y="475"/>
                    <a:pt x="238" y="475"/>
                  </a:cubicBezTo>
                  <a:cubicBezTo>
                    <a:pt x="369" y="475"/>
                    <a:pt x="476" y="370"/>
                    <a:pt x="476" y="238"/>
                  </a:cubicBezTo>
                  <a:cubicBezTo>
                    <a:pt x="476" y="107"/>
                    <a:pt x="369" y="0"/>
                    <a:pt x="2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0"/>
            <p:cNvSpPr/>
            <p:nvPr/>
          </p:nvSpPr>
          <p:spPr>
            <a:xfrm>
              <a:off x="4612950" y="2021332"/>
              <a:ext cx="4526070" cy="356623"/>
            </a:xfrm>
            <a:custGeom>
              <a:avLst/>
              <a:gdLst/>
              <a:ahLst/>
              <a:cxnLst/>
              <a:rect l="l" t="t" r="r" b="b"/>
              <a:pathLst>
                <a:path w="31551" h="2486" extrusionOk="0">
                  <a:moveTo>
                    <a:pt x="31494" y="1"/>
                  </a:moveTo>
                  <a:lnTo>
                    <a:pt x="29088" y="2406"/>
                  </a:lnTo>
                  <a:lnTo>
                    <a:pt x="1" y="2406"/>
                  </a:lnTo>
                  <a:lnTo>
                    <a:pt x="1" y="2486"/>
                  </a:lnTo>
                  <a:lnTo>
                    <a:pt x="29121" y="2486"/>
                  </a:lnTo>
                  <a:lnTo>
                    <a:pt x="31550" y="58"/>
                  </a:lnTo>
                  <a:lnTo>
                    <a:pt x="314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0"/>
            <p:cNvSpPr/>
            <p:nvPr/>
          </p:nvSpPr>
          <p:spPr>
            <a:xfrm>
              <a:off x="9100714" y="1991350"/>
              <a:ext cx="68283" cy="68427"/>
            </a:xfrm>
            <a:custGeom>
              <a:avLst/>
              <a:gdLst/>
              <a:ahLst/>
              <a:cxnLst/>
              <a:rect l="l" t="t" r="r" b="b"/>
              <a:pathLst>
                <a:path w="476" h="477" extrusionOk="0">
                  <a:moveTo>
                    <a:pt x="238" y="0"/>
                  </a:moveTo>
                  <a:cubicBezTo>
                    <a:pt x="107" y="0"/>
                    <a:pt x="0" y="107"/>
                    <a:pt x="0" y="238"/>
                  </a:cubicBezTo>
                  <a:cubicBezTo>
                    <a:pt x="0" y="370"/>
                    <a:pt x="107" y="476"/>
                    <a:pt x="238" y="476"/>
                  </a:cubicBezTo>
                  <a:cubicBezTo>
                    <a:pt x="369" y="476"/>
                    <a:pt x="476" y="370"/>
                    <a:pt x="476" y="238"/>
                  </a:cubicBezTo>
                  <a:cubicBezTo>
                    <a:pt x="476" y="107"/>
                    <a:pt x="369" y="0"/>
                    <a:pt x="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59200" cy="612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600"/>
              <a:buFont typeface="Saira"/>
              <a:buNone/>
              <a:defRPr sz="3600" b="1">
                <a:solidFill>
                  <a:schemeClr val="lt1"/>
                </a:solidFill>
                <a:latin typeface="Saira"/>
                <a:ea typeface="Saira"/>
                <a:cs typeface="Saira"/>
                <a:sym typeface="Saira"/>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13225" y="1456650"/>
            <a:ext cx="7759200" cy="3112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15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59" r:id="rId4"/>
    <p:sldLayoutId id="2147483662" r:id="rId5"/>
    <p:sldLayoutId id="2147483663" r:id="rId6"/>
    <p:sldLayoutId id="2147483668" r:id="rId7"/>
    <p:sldLayoutId id="2147483675" r:id="rId8"/>
    <p:sldLayoutId id="2147483676" r:id="rId9"/>
    <p:sldLayoutId id="2147483677" r:id="rId10"/>
    <p:sldLayoutId id="214748367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gif"/><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5.gif"/><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35"/>
          <p:cNvSpPr txBox="1">
            <a:spLocks noGrp="1"/>
          </p:cNvSpPr>
          <p:nvPr>
            <p:ph type="ctrTitle"/>
          </p:nvPr>
        </p:nvSpPr>
        <p:spPr>
          <a:xfrm>
            <a:off x="0" y="1450800"/>
            <a:ext cx="9126480" cy="179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t>Diffusion-based Latent </a:t>
            </a:r>
            <a:br>
              <a:rPr lang="en-US" sz="3200" dirty="0"/>
            </a:br>
            <a:r>
              <a:rPr lang="en-US" sz="3200" dirty="0"/>
              <a:t>Image Generation with Label Conditioning:</a:t>
            </a:r>
            <a:br>
              <a:rPr lang="en-US" sz="3200" dirty="0"/>
            </a:br>
            <a:r>
              <a:rPr lang="en-US" sz="3200" dirty="0"/>
              <a:t>A Score-Based Approach </a:t>
            </a:r>
          </a:p>
        </p:txBody>
      </p:sp>
      <p:sp>
        <p:nvSpPr>
          <p:cNvPr id="684" name="Google Shape;684;p35"/>
          <p:cNvSpPr/>
          <p:nvPr/>
        </p:nvSpPr>
        <p:spPr>
          <a:xfrm>
            <a:off x="1731368" y="510873"/>
            <a:ext cx="106449" cy="106540"/>
          </a:xfrm>
          <a:custGeom>
            <a:avLst/>
            <a:gdLst/>
            <a:ahLst/>
            <a:cxnLst/>
            <a:rect l="l" t="t" r="r" b="b"/>
            <a:pathLst>
              <a:path w="1175" h="1176" extrusionOk="0">
                <a:moveTo>
                  <a:pt x="588" y="241"/>
                </a:moveTo>
                <a:cubicBezTo>
                  <a:pt x="779" y="241"/>
                  <a:pt x="935" y="396"/>
                  <a:pt x="935" y="588"/>
                </a:cubicBezTo>
                <a:cubicBezTo>
                  <a:pt x="935" y="780"/>
                  <a:pt x="779" y="935"/>
                  <a:pt x="588" y="935"/>
                </a:cubicBezTo>
                <a:cubicBezTo>
                  <a:pt x="397" y="935"/>
                  <a:pt x="240" y="780"/>
                  <a:pt x="240" y="588"/>
                </a:cubicBezTo>
                <a:cubicBezTo>
                  <a:pt x="240" y="396"/>
                  <a:pt x="397" y="241"/>
                  <a:pt x="588" y="241"/>
                </a:cubicBezTo>
                <a:close/>
                <a:moveTo>
                  <a:pt x="588" y="1"/>
                </a:moveTo>
                <a:cubicBezTo>
                  <a:pt x="265" y="1"/>
                  <a:pt x="1" y="264"/>
                  <a:pt x="1" y="588"/>
                </a:cubicBezTo>
                <a:cubicBezTo>
                  <a:pt x="1" y="911"/>
                  <a:pt x="265" y="1175"/>
                  <a:pt x="588" y="1175"/>
                </a:cubicBezTo>
                <a:cubicBezTo>
                  <a:pt x="912" y="1175"/>
                  <a:pt x="1174" y="911"/>
                  <a:pt x="1174" y="588"/>
                </a:cubicBezTo>
                <a:cubicBezTo>
                  <a:pt x="1174" y="264"/>
                  <a:pt x="912" y="1"/>
                  <a:pt x="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7" y="248419"/>
            <a:ext cx="2322856" cy="779298"/>
          </a:xfrm>
          <a:custGeom>
            <a:avLst/>
            <a:gdLst/>
            <a:ahLst/>
            <a:cxnLst/>
            <a:rect l="l" t="t" r="r" b="b"/>
            <a:pathLst>
              <a:path w="25640" h="8602" extrusionOk="0">
                <a:moveTo>
                  <a:pt x="1" y="1"/>
                </a:moveTo>
                <a:lnTo>
                  <a:pt x="1" y="240"/>
                </a:lnTo>
                <a:lnTo>
                  <a:pt x="11937" y="240"/>
                </a:lnTo>
                <a:lnTo>
                  <a:pt x="13374" y="1678"/>
                </a:lnTo>
                <a:lnTo>
                  <a:pt x="15052" y="1678"/>
                </a:lnTo>
                <a:lnTo>
                  <a:pt x="18376" y="5002"/>
                </a:lnTo>
                <a:lnTo>
                  <a:pt x="18376" y="6400"/>
                </a:lnTo>
                <a:lnTo>
                  <a:pt x="19504" y="7529"/>
                </a:lnTo>
                <a:lnTo>
                  <a:pt x="24397" y="7529"/>
                </a:lnTo>
                <a:lnTo>
                  <a:pt x="25470" y="8602"/>
                </a:lnTo>
                <a:lnTo>
                  <a:pt x="25640" y="8433"/>
                </a:lnTo>
                <a:lnTo>
                  <a:pt x="24496" y="7289"/>
                </a:lnTo>
                <a:lnTo>
                  <a:pt x="19604" y="7289"/>
                </a:lnTo>
                <a:lnTo>
                  <a:pt x="18615" y="6301"/>
                </a:lnTo>
                <a:lnTo>
                  <a:pt x="18615" y="4903"/>
                </a:lnTo>
                <a:lnTo>
                  <a:pt x="15151" y="1439"/>
                </a:lnTo>
                <a:lnTo>
                  <a:pt x="13473" y="1439"/>
                </a:lnTo>
                <a:lnTo>
                  <a:pt x="120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7" y="356952"/>
            <a:ext cx="2822578" cy="812547"/>
          </a:xfrm>
          <a:custGeom>
            <a:avLst/>
            <a:gdLst/>
            <a:ahLst/>
            <a:cxnLst/>
            <a:rect l="l" t="t" r="r" b="b"/>
            <a:pathLst>
              <a:path w="31156" h="8969" extrusionOk="0">
                <a:moveTo>
                  <a:pt x="1" y="1"/>
                </a:moveTo>
                <a:lnTo>
                  <a:pt x="1" y="241"/>
                </a:lnTo>
                <a:lnTo>
                  <a:pt x="11537" y="241"/>
                </a:lnTo>
                <a:lnTo>
                  <a:pt x="18771" y="7474"/>
                </a:lnTo>
                <a:lnTo>
                  <a:pt x="23837" y="7474"/>
                </a:lnTo>
                <a:lnTo>
                  <a:pt x="25333" y="8969"/>
                </a:lnTo>
                <a:lnTo>
                  <a:pt x="31156" y="8969"/>
                </a:lnTo>
                <a:lnTo>
                  <a:pt x="31156" y="8729"/>
                </a:lnTo>
                <a:lnTo>
                  <a:pt x="25432" y="8729"/>
                </a:lnTo>
                <a:lnTo>
                  <a:pt x="23937" y="7235"/>
                </a:lnTo>
                <a:lnTo>
                  <a:pt x="18870" y="7235"/>
                </a:lnTo>
                <a:lnTo>
                  <a:pt x="11671" y="36"/>
                </a:lnTo>
                <a:lnTo>
                  <a:pt x="116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7" y="472732"/>
            <a:ext cx="1929311" cy="1013667"/>
          </a:xfrm>
          <a:custGeom>
            <a:avLst/>
            <a:gdLst/>
            <a:ahLst/>
            <a:cxnLst/>
            <a:rect l="l" t="t" r="r" b="b"/>
            <a:pathLst>
              <a:path w="21296" h="11189" extrusionOk="0">
                <a:moveTo>
                  <a:pt x="1" y="1"/>
                </a:moveTo>
                <a:lnTo>
                  <a:pt x="1" y="240"/>
                </a:lnTo>
                <a:lnTo>
                  <a:pt x="10579" y="240"/>
                </a:lnTo>
                <a:lnTo>
                  <a:pt x="15619" y="5281"/>
                </a:lnTo>
                <a:lnTo>
                  <a:pt x="15619" y="6800"/>
                </a:lnTo>
                <a:lnTo>
                  <a:pt x="17527" y="8708"/>
                </a:lnTo>
                <a:lnTo>
                  <a:pt x="18646" y="8708"/>
                </a:lnTo>
                <a:lnTo>
                  <a:pt x="21126" y="11188"/>
                </a:lnTo>
                <a:lnTo>
                  <a:pt x="21296" y="11019"/>
                </a:lnTo>
                <a:lnTo>
                  <a:pt x="18745" y="8468"/>
                </a:lnTo>
                <a:lnTo>
                  <a:pt x="17626" y="8468"/>
                </a:lnTo>
                <a:lnTo>
                  <a:pt x="15859" y="6700"/>
                </a:lnTo>
                <a:lnTo>
                  <a:pt x="15859" y="5182"/>
                </a:lnTo>
                <a:lnTo>
                  <a:pt x="106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7" y="798330"/>
            <a:ext cx="1531871" cy="669497"/>
          </a:xfrm>
          <a:custGeom>
            <a:avLst/>
            <a:gdLst/>
            <a:ahLst/>
            <a:cxnLst/>
            <a:rect l="l" t="t" r="r" b="b"/>
            <a:pathLst>
              <a:path w="16909" h="7390" extrusionOk="0">
                <a:moveTo>
                  <a:pt x="1" y="1"/>
                </a:moveTo>
                <a:lnTo>
                  <a:pt x="1" y="241"/>
                </a:lnTo>
                <a:lnTo>
                  <a:pt x="3789" y="241"/>
                </a:lnTo>
                <a:lnTo>
                  <a:pt x="5417" y="1868"/>
                </a:lnTo>
                <a:lnTo>
                  <a:pt x="11218" y="1868"/>
                </a:lnTo>
                <a:lnTo>
                  <a:pt x="16739" y="7389"/>
                </a:lnTo>
                <a:lnTo>
                  <a:pt x="16908" y="7220"/>
                </a:lnTo>
                <a:lnTo>
                  <a:pt x="11317" y="1628"/>
                </a:lnTo>
                <a:lnTo>
                  <a:pt x="5516" y="1628"/>
                </a:lnTo>
                <a:lnTo>
                  <a:pt x="3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1496365" y="1437297"/>
            <a:ext cx="106449" cy="106359"/>
          </a:xfrm>
          <a:custGeom>
            <a:avLst/>
            <a:gdLst/>
            <a:ahLst/>
            <a:cxnLst/>
            <a:rect l="l" t="t" r="r" b="b"/>
            <a:pathLst>
              <a:path w="1175" h="1174" extrusionOk="0">
                <a:moveTo>
                  <a:pt x="588" y="240"/>
                </a:moveTo>
                <a:cubicBezTo>
                  <a:pt x="779" y="240"/>
                  <a:pt x="935" y="396"/>
                  <a:pt x="935" y="587"/>
                </a:cubicBezTo>
                <a:cubicBezTo>
                  <a:pt x="935" y="779"/>
                  <a:pt x="779" y="934"/>
                  <a:pt x="588" y="934"/>
                </a:cubicBezTo>
                <a:cubicBezTo>
                  <a:pt x="396" y="934"/>
                  <a:pt x="240" y="779"/>
                  <a:pt x="240" y="587"/>
                </a:cubicBezTo>
                <a:cubicBezTo>
                  <a:pt x="240" y="396"/>
                  <a:pt x="396" y="240"/>
                  <a:pt x="588" y="240"/>
                </a:cubicBezTo>
                <a:close/>
                <a:moveTo>
                  <a:pt x="588" y="0"/>
                </a:moveTo>
                <a:cubicBezTo>
                  <a:pt x="264" y="0"/>
                  <a:pt x="1" y="264"/>
                  <a:pt x="1" y="587"/>
                </a:cubicBezTo>
                <a:cubicBezTo>
                  <a:pt x="1" y="911"/>
                  <a:pt x="264" y="1174"/>
                  <a:pt x="588" y="1174"/>
                </a:cubicBezTo>
                <a:cubicBezTo>
                  <a:pt x="912" y="1174"/>
                  <a:pt x="1174" y="911"/>
                  <a:pt x="1174" y="587"/>
                </a:cubicBezTo>
                <a:cubicBezTo>
                  <a:pt x="1174" y="264"/>
                  <a:pt x="912" y="0"/>
                  <a:pt x="5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2805281" y="1116228"/>
            <a:ext cx="84706" cy="84797"/>
          </a:xfrm>
          <a:custGeom>
            <a:avLst/>
            <a:gdLst/>
            <a:ahLst/>
            <a:cxnLst/>
            <a:rect l="l" t="t" r="r" b="b"/>
            <a:pathLst>
              <a:path w="935" h="936" extrusionOk="0">
                <a:moveTo>
                  <a:pt x="468" y="1"/>
                </a:moveTo>
                <a:cubicBezTo>
                  <a:pt x="210" y="1"/>
                  <a:pt x="1" y="210"/>
                  <a:pt x="1" y="468"/>
                </a:cubicBezTo>
                <a:cubicBezTo>
                  <a:pt x="1" y="726"/>
                  <a:pt x="210" y="935"/>
                  <a:pt x="468" y="935"/>
                </a:cubicBezTo>
                <a:cubicBezTo>
                  <a:pt x="726" y="935"/>
                  <a:pt x="935" y="726"/>
                  <a:pt x="935" y="468"/>
                </a:cubicBezTo>
                <a:cubicBezTo>
                  <a:pt x="935" y="210"/>
                  <a:pt x="726" y="1"/>
                  <a:pt x="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5"/>
          <p:cNvSpPr/>
          <p:nvPr/>
        </p:nvSpPr>
        <p:spPr>
          <a:xfrm>
            <a:off x="210731" y="563508"/>
            <a:ext cx="71479" cy="71389"/>
          </a:xfrm>
          <a:custGeom>
            <a:avLst/>
            <a:gdLst/>
            <a:ahLst/>
            <a:cxnLst/>
            <a:rect l="l" t="t" r="r" b="b"/>
            <a:pathLst>
              <a:path w="789" h="788" extrusionOk="0">
                <a:moveTo>
                  <a:pt x="1" y="0"/>
                </a:moveTo>
                <a:lnTo>
                  <a:pt x="1" y="788"/>
                </a:lnTo>
                <a:lnTo>
                  <a:pt x="788" y="788"/>
                </a:lnTo>
                <a:lnTo>
                  <a:pt x="7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315731" y="563508"/>
            <a:ext cx="71389" cy="71389"/>
          </a:xfrm>
          <a:custGeom>
            <a:avLst/>
            <a:gdLst/>
            <a:ahLst/>
            <a:cxnLst/>
            <a:rect l="l" t="t" r="r" b="b"/>
            <a:pathLst>
              <a:path w="788" h="788" extrusionOk="0">
                <a:moveTo>
                  <a:pt x="1" y="0"/>
                </a:moveTo>
                <a:lnTo>
                  <a:pt x="1" y="788"/>
                </a:lnTo>
                <a:lnTo>
                  <a:pt x="787" y="788"/>
                </a:lnTo>
                <a:lnTo>
                  <a:pt x="7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420640" y="563508"/>
            <a:ext cx="71389" cy="71389"/>
          </a:xfrm>
          <a:custGeom>
            <a:avLst/>
            <a:gdLst/>
            <a:ahLst/>
            <a:cxnLst/>
            <a:rect l="l" t="t" r="r" b="b"/>
            <a:pathLst>
              <a:path w="788" h="788" extrusionOk="0">
                <a:moveTo>
                  <a:pt x="0" y="0"/>
                </a:moveTo>
                <a:lnTo>
                  <a:pt x="0" y="788"/>
                </a:lnTo>
                <a:lnTo>
                  <a:pt x="788" y="788"/>
                </a:lnTo>
                <a:lnTo>
                  <a:pt x="7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525549" y="563508"/>
            <a:ext cx="71389" cy="71389"/>
          </a:xfrm>
          <a:custGeom>
            <a:avLst/>
            <a:gdLst/>
            <a:ahLst/>
            <a:cxnLst/>
            <a:rect l="l" t="t" r="r" b="b"/>
            <a:pathLst>
              <a:path w="788" h="788" extrusionOk="0">
                <a:moveTo>
                  <a:pt x="1" y="0"/>
                </a:moveTo>
                <a:lnTo>
                  <a:pt x="1" y="788"/>
                </a:lnTo>
                <a:lnTo>
                  <a:pt x="788" y="788"/>
                </a:lnTo>
                <a:lnTo>
                  <a:pt x="7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630458" y="563508"/>
            <a:ext cx="71479" cy="71389"/>
          </a:xfrm>
          <a:custGeom>
            <a:avLst/>
            <a:gdLst/>
            <a:ahLst/>
            <a:cxnLst/>
            <a:rect l="l" t="t" r="r" b="b"/>
            <a:pathLst>
              <a:path w="789" h="788" extrusionOk="0">
                <a:moveTo>
                  <a:pt x="1" y="0"/>
                </a:moveTo>
                <a:lnTo>
                  <a:pt x="1" y="788"/>
                </a:lnTo>
                <a:lnTo>
                  <a:pt x="788" y="788"/>
                </a:lnTo>
                <a:lnTo>
                  <a:pt x="7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96944" y="1236629"/>
            <a:ext cx="13770" cy="183998"/>
          </a:xfrm>
          <a:custGeom>
            <a:avLst/>
            <a:gdLst/>
            <a:ahLst/>
            <a:cxnLst/>
            <a:rect l="l" t="t" r="r" b="b"/>
            <a:pathLst>
              <a:path w="152" h="2031" extrusionOk="0">
                <a:moveTo>
                  <a:pt x="0" y="1"/>
                </a:moveTo>
                <a:lnTo>
                  <a:pt x="0" y="2031"/>
                </a:lnTo>
                <a:lnTo>
                  <a:pt x="152" y="2031"/>
                </a:lnTo>
                <a:lnTo>
                  <a:pt x="1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169239" y="1236629"/>
            <a:ext cx="13770" cy="183998"/>
          </a:xfrm>
          <a:custGeom>
            <a:avLst/>
            <a:gdLst/>
            <a:ahLst/>
            <a:cxnLst/>
            <a:rect l="l" t="t" r="r" b="b"/>
            <a:pathLst>
              <a:path w="152" h="2031" extrusionOk="0">
                <a:moveTo>
                  <a:pt x="1" y="1"/>
                </a:moveTo>
                <a:lnTo>
                  <a:pt x="1" y="2031"/>
                </a:lnTo>
                <a:lnTo>
                  <a:pt x="152" y="2031"/>
                </a:lnTo>
                <a:lnTo>
                  <a:pt x="1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205114" y="1236629"/>
            <a:ext cx="13770" cy="183998"/>
          </a:xfrm>
          <a:custGeom>
            <a:avLst/>
            <a:gdLst/>
            <a:ahLst/>
            <a:cxnLst/>
            <a:rect l="l" t="t" r="r" b="b"/>
            <a:pathLst>
              <a:path w="152" h="2031" extrusionOk="0">
                <a:moveTo>
                  <a:pt x="1" y="1"/>
                </a:moveTo>
                <a:lnTo>
                  <a:pt x="1" y="2031"/>
                </a:lnTo>
                <a:lnTo>
                  <a:pt x="152" y="2031"/>
                </a:lnTo>
                <a:lnTo>
                  <a:pt x="1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241171" y="1236629"/>
            <a:ext cx="13680" cy="183998"/>
          </a:xfrm>
          <a:custGeom>
            <a:avLst/>
            <a:gdLst/>
            <a:ahLst/>
            <a:cxnLst/>
            <a:rect l="l" t="t" r="r" b="b"/>
            <a:pathLst>
              <a:path w="151" h="2031" extrusionOk="0">
                <a:moveTo>
                  <a:pt x="0" y="1"/>
                </a:moveTo>
                <a:lnTo>
                  <a:pt x="0" y="2031"/>
                </a:lnTo>
                <a:lnTo>
                  <a:pt x="150" y="2031"/>
                </a:lnTo>
                <a:lnTo>
                  <a:pt x="1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5"/>
          <p:cNvSpPr/>
          <p:nvPr/>
        </p:nvSpPr>
        <p:spPr>
          <a:xfrm>
            <a:off x="279493" y="1236629"/>
            <a:ext cx="13680" cy="183998"/>
          </a:xfrm>
          <a:custGeom>
            <a:avLst/>
            <a:gdLst/>
            <a:ahLst/>
            <a:cxnLst/>
            <a:rect l="l" t="t" r="r" b="b"/>
            <a:pathLst>
              <a:path w="151"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308121" y="1236629"/>
            <a:ext cx="13770" cy="183998"/>
          </a:xfrm>
          <a:custGeom>
            <a:avLst/>
            <a:gdLst/>
            <a:ahLst/>
            <a:cxnLst/>
            <a:rect l="l" t="t" r="r" b="b"/>
            <a:pathLst>
              <a:path w="152" h="2031" extrusionOk="0">
                <a:moveTo>
                  <a:pt x="1" y="1"/>
                </a:moveTo>
                <a:lnTo>
                  <a:pt x="1" y="2031"/>
                </a:lnTo>
                <a:lnTo>
                  <a:pt x="152" y="2031"/>
                </a:lnTo>
                <a:lnTo>
                  <a:pt x="1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5"/>
          <p:cNvSpPr/>
          <p:nvPr/>
        </p:nvSpPr>
        <p:spPr>
          <a:xfrm>
            <a:off x="424263" y="1236629"/>
            <a:ext cx="13680" cy="183998"/>
          </a:xfrm>
          <a:custGeom>
            <a:avLst/>
            <a:gdLst/>
            <a:ahLst/>
            <a:cxnLst/>
            <a:rect l="l" t="t" r="r" b="b"/>
            <a:pathLst>
              <a:path w="151" h="2031" extrusionOk="0">
                <a:moveTo>
                  <a:pt x="0" y="1"/>
                </a:moveTo>
                <a:lnTo>
                  <a:pt x="0"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5"/>
          <p:cNvSpPr/>
          <p:nvPr/>
        </p:nvSpPr>
        <p:spPr>
          <a:xfrm>
            <a:off x="355955" y="1236629"/>
            <a:ext cx="13680" cy="183998"/>
          </a:xfrm>
          <a:custGeom>
            <a:avLst/>
            <a:gdLst/>
            <a:ahLst/>
            <a:cxnLst/>
            <a:rect l="l" t="t" r="r" b="b"/>
            <a:pathLst>
              <a:path w="151" h="2031" extrusionOk="0">
                <a:moveTo>
                  <a:pt x="0" y="1"/>
                </a:moveTo>
                <a:lnTo>
                  <a:pt x="0" y="2031"/>
                </a:lnTo>
                <a:lnTo>
                  <a:pt x="150" y="2031"/>
                </a:lnTo>
                <a:lnTo>
                  <a:pt x="1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457602" y="1236629"/>
            <a:ext cx="13770" cy="183998"/>
          </a:xfrm>
          <a:custGeom>
            <a:avLst/>
            <a:gdLst/>
            <a:ahLst/>
            <a:cxnLst/>
            <a:rect l="l" t="t" r="r" b="b"/>
            <a:pathLst>
              <a:path w="152"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603823" y="1011501"/>
            <a:ext cx="13770" cy="183998"/>
          </a:xfrm>
          <a:custGeom>
            <a:avLst/>
            <a:gdLst/>
            <a:ahLst/>
            <a:cxnLst/>
            <a:rect l="l" t="t" r="r" b="b"/>
            <a:pathLst>
              <a:path w="152" h="2031" extrusionOk="0">
                <a:moveTo>
                  <a:pt x="0" y="1"/>
                </a:moveTo>
                <a:lnTo>
                  <a:pt x="0" y="2031"/>
                </a:lnTo>
                <a:lnTo>
                  <a:pt x="152" y="2031"/>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5"/>
          <p:cNvSpPr/>
          <p:nvPr/>
        </p:nvSpPr>
        <p:spPr>
          <a:xfrm>
            <a:off x="676118" y="1011501"/>
            <a:ext cx="13770" cy="183998"/>
          </a:xfrm>
          <a:custGeom>
            <a:avLst/>
            <a:gdLst/>
            <a:ahLst/>
            <a:cxnLst/>
            <a:rect l="l" t="t" r="r" b="b"/>
            <a:pathLst>
              <a:path w="152" h="2031" extrusionOk="0">
                <a:moveTo>
                  <a:pt x="1" y="1"/>
                </a:moveTo>
                <a:lnTo>
                  <a:pt x="1" y="2031"/>
                </a:lnTo>
                <a:lnTo>
                  <a:pt x="152" y="2031"/>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711993" y="1011501"/>
            <a:ext cx="13770" cy="183998"/>
          </a:xfrm>
          <a:custGeom>
            <a:avLst/>
            <a:gdLst/>
            <a:ahLst/>
            <a:cxnLst/>
            <a:rect l="l" t="t" r="r" b="b"/>
            <a:pathLst>
              <a:path w="152" h="2031" extrusionOk="0">
                <a:moveTo>
                  <a:pt x="1" y="1"/>
                </a:moveTo>
                <a:lnTo>
                  <a:pt x="1" y="2031"/>
                </a:lnTo>
                <a:lnTo>
                  <a:pt x="152" y="2031"/>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748050" y="1011501"/>
            <a:ext cx="13680" cy="183998"/>
          </a:xfrm>
          <a:custGeom>
            <a:avLst/>
            <a:gdLst/>
            <a:ahLst/>
            <a:cxnLst/>
            <a:rect l="l" t="t" r="r" b="b"/>
            <a:pathLst>
              <a:path w="151" h="2031" extrusionOk="0">
                <a:moveTo>
                  <a:pt x="0" y="1"/>
                </a:moveTo>
                <a:lnTo>
                  <a:pt x="0" y="2031"/>
                </a:lnTo>
                <a:lnTo>
                  <a:pt x="150" y="2031"/>
                </a:lnTo>
                <a:lnTo>
                  <a:pt x="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786372" y="1011501"/>
            <a:ext cx="13680" cy="183998"/>
          </a:xfrm>
          <a:custGeom>
            <a:avLst/>
            <a:gdLst/>
            <a:ahLst/>
            <a:cxnLst/>
            <a:rect l="l" t="t" r="r" b="b"/>
            <a:pathLst>
              <a:path w="151" h="2031" extrusionOk="0">
                <a:moveTo>
                  <a:pt x="1" y="1"/>
                </a:moveTo>
                <a:lnTo>
                  <a:pt x="1" y="2031"/>
                </a:lnTo>
                <a:lnTo>
                  <a:pt x="151" y="2031"/>
                </a:lnTo>
                <a:lnTo>
                  <a:pt x="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815000" y="1011501"/>
            <a:ext cx="13680" cy="183998"/>
          </a:xfrm>
          <a:custGeom>
            <a:avLst/>
            <a:gdLst/>
            <a:ahLst/>
            <a:cxnLst/>
            <a:rect l="l" t="t" r="r" b="b"/>
            <a:pathLst>
              <a:path w="151" h="2031" extrusionOk="0">
                <a:moveTo>
                  <a:pt x="1" y="1"/>
                </a:moveTo>
                <a:lnTo>
                  <a:pt x="1" y="2031"/>
                </a:lnTo>
                <a:lnTo>
                  <a:pt x="151" y="2031"/>
                </a:lnTo>
                <a:lnTo>
                  <a:pt x="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931142" y="1011501"/>
            <a:ext cx="13680" cy="183998"/>
          </a:xfrm>
          <a:custGeom>
            <a:avLst/>
            <a:gdLst/>
            <a:ahLst/>
            <a:cxnLst/>
            <a:rect l="l" t="t" r="r" b="b"/>
            <a:pathLst>
              <a:path w="151" h="2031" extrusionOk="0">
                <a:moveTo>
                  <a:pt x="1" y="1"/>
                </a:moveTo>
                <a:lnTo>
                  <a:pt x="1" y="2031"/>
                </a:lnTo>
                <a:lnTo>
                  <a:pt x="151" y="2031"/>
                </a:lnTo>
                <a:lnTo>
                  <a:pt x="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862834" y="1011501"/>
            <a:ext cx="13680" cy="183998"/>
          </a:xfrm>
          <a:custGeom>
            <a:avLst/>
            <a:gdLst/>
            <a:ahLst/>
            <a:cxnLst/>
            <a:rect l="l" t="t" r="r" b="b"/>
            <a:pathLst>
              <a:path w="151" h="2031" extrusionOk="0">
                <a:moveTo>
                  <a:pt x="0" y="1"/>
                </a:moveTo>
                <a:lnTo>
                  <a:pt x="0" y="2031"/>
                </a:lnTo>
                <a:lnTo>
                  <a:pt x="150" y="2031"/>
                </a:lnTo>
                <a:lnTo>
                  <a:pt x="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964481" y="1011501"/>
            <a:ext cx="13770" cy="183998"/>
          </a:xfrm>
          <a:custGeom>
            <a:avLst/>
            <a:gdLst/>
            <a:ahLst/>
            <a:cxnLst/>
            <a:rect l="l" t="t" r="r" b="b"/>
            <a:pathLst>
              <a:path w="152" h="2031" extrusionOk="0">
                <a:moveTo>
                  <a:pt x="1" y="1"/>
                </a:moveTo>
                <a:lnTo>
                  <a:pt x="1" y="2031"/>
                </a:lnTo>
                <a:lnTo>
                  <a:pt x="151" y="2031"/>
                </a:lnTo>
                <a:lnTo>
                  <a:pt x="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59075" y="295528"/>
            <a:ext cx="36691" cy="36600"/>
          </a:xfrm>
          <a:custGeom>
            <a:avLst/>
            <a:gdLst/>
            <a:ahLst/>
            <a:cxnLst/>
            <a:rect l="l" t="t" r="r" b="b"/>
            <a:pathLst>
              <a:path w="405" h="404" extrusionOk="0">
                <a:moveTo>
                  <a:pt x="203" y="0"/>
                </a:moveTo>
                <a:cubicBezTo>
                  <a:pt x="91" y="0"/>
                  <a:pt x="0" y="90"/>
                  <a:pt x="0" y="202"/>
                </a:cubicBezTo>
                <a:cubicBezTo>
                  <a:pt x="0" y="314"/>
                  <a:pt x="91" y="404"/>
                  <a:pt x="203" y="404"/>
                </a:cubicBezTo>
                <a:cubicBezTo>
                  <a:pt x="314" y="404"/>
                  <a:pt x="404" y="314"/>
                  <a:pt x="404" y="202"/>
                </a:cubicBezTo>
                <a:cubicBezTo>
                  <a:pt x="404"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127293" y="291904"/>
            <a:ext cx="43939" cy="43848"/>
          </a:xfrm>
          <a:custGeom>
            <a:avLst/>
            <a:gdLst/>
            <a:ahLst/>
            <a:cxnLst/>
            <a:rect l="l" t="t" r="r" b="b"/>
            <a:pathLst>
              <a:path w="485" h="484" extrusionOk="0">
                <a:moveTo>
                  <a:pt x="243" y="80"/>
                </a:moveTo>
                <a:cubicBezTo>
                  <a:pt x="332" y="80"/>
                  <a:pt x="405" y="153"/>
                  <a:pt x="405" y="242"/>
                </a:cubicBezTo>
                <a:cubicBezTo>
                  <a:pt x="405" y="331"/>
                  <a:pt x="332" y="404"/>
                  <a:pt x="243" y="404"/>
                </a:cubicBezTo>
                <a:cubicBezTo>
                  <a:pt x="154" y="404"/>
                  <a:pt x="80" y="331"/>
                  <a:pt x="80" y="242"/>
                </a:cubicBezTo>
                <a:cubicBezTo>
                  <a:pt x="80" y="153"/>
                  <a:pt x="154" y="80"/>
                  <a:pt x="243" y="80"/>
                </a:cubicBezTo>
                <a:close/>
                <a:moveTo>
                  <a:pt x="243" y="0"/>
                </a:moveTo>
                <a:cubicBezTo>
                  <a:pt x="109" y="0"/>
                  <a:pt x="1" y="108"/>
                  <a:pt x="1" y="242"/>
                </a:cubicBezTo>
                <a:cubicBezTo>
                  <a:pt x="1" y="375"/>
                  <a:pt x="109" y="484"/>
                  <a:pt x="243" y="484"/>
                </a:cubicBezTo>
                <a:cubicBezTo>
                  <a:pt x="376" y="484"/>
                  <a:pt x="484" y="375"/>
                  <a:pt x="484" y="242"/>
                </a:cubicBezTo>
                <a:cubicBezTo>
                  <a:pt x="484" y="108"/>
                  <a:pt x="376" y="0"/>
                  <a:pt x="2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202759" y="295528"/>
            <a:ext cx="36691" cy="36600"/>
          </a:xfrm>
          <a:custGeom>
            <a:avLst/>
            <a:gdLst/>
            <a:ahLst/>
            <a:cxnLst/>
            <a:rect l="l" t="t" r="r" b="b"/>
            <a:pathLst>
              <a:path w="405" h="404" extrusionOk="0">
                <a:moveTo>
                  <a:pt x="203" y="0"/>
                </a:moveTo>
                <a:cubicBezTo>
                  <a:pt x="92" y="0"/>
                  <a:pt x="1" y="90"/>
                  <a:pt x="1" y="202"/>
                </a:cubicBezTo>
                <a:cubicBezTo>
                  <a:pt x="1" y="314"/>
                  <a:pt x="92"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274691" y="295528"/>
            <a:ext cx="36691" cy="36600"/>
          </a:xfrm>
          <a:custGeom>
            <a:avLst/>
            <a:gdLst/>
            <a:ahLst/>
            <a:cxnLst/>
            <a:rect l="l" t="t" r="r" b="b"/>
            <a:pathLst>
              <a:path w="405" h="404" extrusionOk="0">
                <a:moveTo>
                  <a:pt x="202" y="0"/>
                </a:moveTo>
                <a:cubicBezTo>
                  <a:pt x="90" y="0"/>
                  <a:pt x="0" y="90"/>
                  <a:pt x="0" y="202"/>
                </a:cubicBezTo>
                <a:cubicBezTo>
                  <a:pt x="0" y="314"/>
                  <a:pt x="90" y="404"/>
                  <a:pt x="202" y="404"/>
                </a:cubicBezTo>
                <a:cubicBezTo>
                  <a:pt x="314" y="404"/>
                  <a:pt x="405" y="314"/>
                  <a:pt x="405" y="202"/>
                </a:cubicBezTo>
                <a:cubicBezTo>
                  <a:pt x="405" y="90"/>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346533" y="295528"/>
            <a:ext cx="36691" cy="36600"/>
          </a:xfrm>
          <a:custGeom>
            <a:avLst/>
            <a:gdLst/>
            <a:ahLst/>
            <a:cxnLst/>
            <a:rect l="l" t="t" r="r" b="b"/>
            <a:pathLst>
              <a:path w="405" h="404" extrusionOk="0">
                <a:moveTo>
                  <a:pt x="203" y="0"/>
                </a:moveTo>
                <a:cubicBezTo>
                  <a:pt x="91" y="0"/>
                  <a:pt x="0" y="90"/>
                  <a:pt x="0" y="202"/>
                </a:cubicBezTo>
                <a:cubicBezTo>
                  <a:pt x="0" y="314"/>
                  <a:pt x="91" y="404"/>
                  <a:pt x="203" y="404"/>
                </a:cubicBezTo>
                <a:cubicBezTo>
                  <a:pt x="314" y="404"/>
                  <a:pt x="404" y="314"/>
                  <a:pt x="404" y="202"/>
                </a:cubicBezTo>
                <a:cubicBezTo>
                  <a:pt x="404"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418375" y="295528"/>
            <a:ext cx="36782" cy="36600"/>
          </a:xfrm>
          <a:custGeom>
            <a:avLst/>
            <a:gdLst/>
            <a:ahLst/>
            <a:cxnLst/>
            <a:rect l="l" t="t" r="r" b="b"/>
            <a:pathLst>
              <a:path w="406" h="404" extrusionOk="0">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1393902" y="146952"/>
            <a:ext cx="36691" cy="36600"/>
          </a:xfrm>
          <a:custGeom>
            <a:avLst/>
            <a:gdLst/>
            <a:ahLst/>
            <a:cxnLst/>
            <a:rect l="l" t="t" r="r" b="b"/>
            <a:pathLst>
              <a:path w="405" h="404" extrusionOk="0">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1462120" y="143329"/>
            <a:ext cx="43939" cy="43939"/>
          </a:xfrm>
          <a:custGeom>
            <a:avLst/>
            <a:gdLst/>
            <a:ahLst/>
            <a:cxnLst/>
            <a:rect l="l" t="t" r="r" b="b"/>
            <a:pathLst>
              <a:path w="485" h="485" extrusionOk="0">
                <a:moveTo>
                  <a:pt x="243" y="80"/>
                </a:moveTo>
                <a:cubicBezTo>
                  <a:pt x="332" y="80"/>
                  <a:pt x="405" y="153"/>
                  <a:pt x="405" y="242"/>
                </a:cubicBezTo>
                <a:cubicBezTo>
                  <a:pt x="405" y="331"/>
                  <a:pt x="332" y="405"/>
                  <a:pt x="243" y="405"/>
                </a:cubicBezTo>
                <a:cubicBezTo>
                  <a:pt x="154" y="405"/>
                  <a:pt x="80" y="331"/>
                  <a:pt x="80" y="242"/>
                </a:cubicBezTo>
                <a:cubicBezTo>
                  <a:pt x="80" y="153"/>
                  <a:pt x="154" y="80"/>
                  <a:pt x="243" y="80"/>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1537585" y="146952"/>
            <a:ext cx="36782" cy="36600"/>
          </a:xfrm>
          <a:custGeom>
            <a:avLst/>
            <a:gdLst/>
            <a:ahLst/>
            <a:cxnLst/>
            <a:rect l="l" t="t" r="r" b="b"/>
            <a:pathLst>
              <a:path w="406" h="404" extrusionOk="0">
                <a:moveTo>
                  <a:pt x="203" y="0"/>
                </a:moveTo>
                <a:cubicBezTo>
                  <a:pt x="92" y="0"/>
                  <a:pt x="1" y="90"/>
                  <a:pt x="1" y="202"/>
                </a:cubicBezTo>
                <a:cubicBezTo>
                  <a:pt x="1" y="314"/>
                  <a:pt x="92"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1609518" y="146952"/>
            <a:ext cx="36691" cy="36600"/>
          </a:xfrm>
          <a:custGeom>
            <a:avLst/>
            <a:gdLst/>
            <a:ahLst/>
            <a:cxnLst/>
            <a:rect l="l" t="t" r="r" b="b"/>
            <a:pathLst>
              <a:path w="405" h="404" extrusionOk="0">
                <a:moveTo>
                  <a:pt x="202" y="0"/>
                </a:moveTo>
                <a:cubicBezTo>
                  <a:pt x="90" y="0"/>
                  <a:pt x="0" y="90"/>
                  <a:pt x="0" y="202"/>
                </a:cubicBezTo>
                <a:cubicBezTo>
                  <a:pt x="0" y="314"/>
                  <a:pt x="90" y="404"/>
                  <a:pt x="202" y="404"/>
                </a:cubicBezTo>
                <a:cubicBezTo>
                  <a:pt x="314" y="404"/>
                  <a:pt x="405" y="314"/>
                  <a:pt x="405" y="202"/>
                </a:cubicBezTo>
                <a:cubicBezTo>
                  <a:pt x="405" y="90"/>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1681360" y="146952"/>
            <a:ext cx="36691" cy="36600"/>
          </a:xfrm>
          <a:custGeom>
            <a:avLst/>
            <a:gdLst/>
            <a:ahLst/>
            <a:cxnLst/>
            <a:rect l="l" t="t" r="r" b="b"/>
            <a:pathLst>
              <a:path w="405" h="404" extrusionOk="0">
                <a:moveTo>
                  <a:pt x="203" y="0"/>
                </a:moveTo>
                <a:cubicBezTo>
                  <a:pt x="91" y="0"/>
                  <a:pt x="0" y="90"/>
                  <a:pt x="0" y="202"/>
                </a:cubicBezTo>
                <a:cubicBezTo>
                  <a:pt x="0"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1753202" y="146952"/>
            <a:ext cx="36782" cy="36600"/>
          </a:xfrm>
          <a:custGeom>
            <a:avLst/>
            <a:gdLst/>
            <a:ahLst/>
            <a:cxnLst/>
            <a:rect l="l" t="t" r="r" b="b"/>
            <a:pathLst>
              <a:path w="406" h="404" extrusionOk="0">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1859198" y="146952"/>
            <a:ext cx="36691" cy="36600"/>
          </a:xfrm>
          <a:custGeom>
            <a:avLst/>
            <a:gdLst/>
            <a:ahLst/>
            <a:cxnLst/>
            <a:rect l="l" t="t" r="r" b="b"/>
            <a:pathLst>
              <a:path w="405" h="404" extrusionOk="0">
                <a:moveTo>
                  <a:pt x="202" y="0"/>
                </a:moveTo>
                <a:cubicBezTo>
                  <a:pt x="91" y="0"/>
                  <a:pt x="0" y="90"/>
                  <a:pt x="0" y="202"/>
                </a:cubicBezTo>
                <a:cubicBezTo>
                  <a:pt x="0"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7" y="717248"/>
            <a:ext cx="2635499" cy="656814"/>
          </a:xfrm>
          <a:custGeom>
            <a:avLst/>
            <a:gdLst/>
            <a:ahLst/>
            <a:cxnLst/>
            <a:rect l="l" t="t" r="r" b="b"/>
            <a:pathLst>
              <a:path w="29091" h="7250" extrusionOk="0">
                <a:moveTo>
                  <a:pt x="1" y="1"/>
                </a:moveTo>
                <a:lnTo>
                  <a:pt x="1" y="81"/>
                </a:lnTo>
                <a:lnTo>
                  <a:pt x="10781" y="81"/>
                </a:lnTo>
                <a:lnTo>
                  <a:pt x="17938" y="7237"/>
                </a:lnTo>
                <a:lnTo>
                  <a:pt x="17949" y="7250"/>
                </a:lnTo>
                <a:lnTo>
                  <a:pt x="29090" y="7250"/>
                </a:lnTo>
                <a:lnTo>
                  <a:pt x="29090" y="7169"/>
                </a:lnTo>
                <a:lnTo>
                  <a:pt x="17982" y="7169"/>
                </a:lnTo>
                <a:lnTo>
                  <a:pt x="108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7" y="161538"/>
            <a:ext cx="2222567" cy="635977"/>
          </a:xfrm>
          <a:custGeom>
            <a:avLst/>
            <a:gdLst/>
            <a:ahLst/>
            <a:cxnLst/>
            <a:rect l="l" t="t" r="r" b="b"/>
            <a:pathLst>
              <a:path w="24533" h="7020" extrusionOk="0">
                <a:moveTo>
                  <a:pt x="1" y="1"/>
                </a:moveTo>
                <a:lnTo>
                  <a:pt x="1" y="81"/>
                </a:lnTo>
                <a:lnTo>
                  <a:pt x="13460" y="81"/>
                </a:lnTo>
                <a:lnTo>
                  <a:pt x="20399" y="7019"/>
                </a:lnTo>
                <a:lnTo>
                  <a:pt x="24532" y="7019"/>
                </a:lnTo>
                <a:lnTo>
                  <a:pt x="24532" y="6940"/>
                </a:lnTo>
                <a:lnTo>
                  <a:pt x="20432" y="6940"/>
                </a:lnTo>
                <a:lnTo>
                  <a:pt x="134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7" y="911665"/>
            <a:ext cx="494830" cy="212264"/>
          </a:xfrm>
          <a:custGeom>
            <a:avLst/>
            <a:gdLst/>
            <a:ahLst/>
            <a:cxnLst/>
            <a:rect l="l" t="t" r="r" b="b"/>
            <a:pathLst>
              <a:path w="5462" h="2343" extrusionOk="0">
                <a:moveTo>
                  <a:pt x="1" y="1"/>
                </a:moveTo>
                <a:lnTo>
                  <a:pt x="1" y="81"/>
                </a:lnTo>
                <a:lnTo>
                  <a:pt x="3144" y="81"/>
                </a:lnTo>
                <a:lnTo>
                  <a:pt x="5406" y="2343"/>
                </a:lnTo>
                <a:lnTo>
                  <a:pt x="5461" y="2286"/>
                </a:lnTo>
                <a:lnTo>
                  <a:pt x="31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473910" y="1103092"/>
            <a:ext cx="36782" cy="36691"/>
          </a:xfrm>
          <a:custGeom>
            <a:avLst/>
            <a:gdLst/>
            <a:ahLst/>
            <a:cxnLst/>
            <a:rect l="l" t="t" r="r" b="b"/>
            <a:pathLst>
              <a:path w="406" h="405" extrusionOk="0">
                <a:moveTo>
                  <a:pt x="203" y="0"/>
                </a:moveTo>
                <a:cubicBezTo>
                  <a:pt x="91" y="0"/>
                  <a:pt x="1" y="91"/>
                  <a:pt x="1" y="203"/>
                </a:cubicBezTo>
                <a:cubicBezTo>
                  <a:pt x="1" y="314"/>
                  <a:pt x="91" y="404"/>
                  <a:pt x="203" y="404"/>
                </a:cubicBezTo>
                <a:cubicBezTo>
                  <a:pt x="314" y="404"/>
                  <a:pt x="405" y="314"/>
                  <a:pt x="405" y="203"/>
                </a:cubicBezTo>
                <a:cubicBezTo>
                  <a:pt x="405" y="91"/>
                  <a:pt x="314"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flipH="1">
            <a:off x="7304929" y="3243037"/>
            <a:ext cx="1875812" cy="1003243"/>
          </a:xfrm>
          <a:custGeom>
            <a:avLst/>
            <a:gdLst/>
            <a:ahLst/>
            <a:cxnLst/>
            <a:rect l="l" t="t" r="r" b="b"/>
            <a:pathLst>
              <a:path w="22609" h="12092" extrusionOk="0">
                <a:moveTo>
                  <a:pt x="21237" y="0"/>
                </a:moveTo>
                <a:lnTo>
                  <a:pt x="16774" y="4464"/>
                </a:lnTo>
                <a:lnTo>
                  <a:pt x="13175" y="4464"/>
                </a:lnTo>
                <a:lnTo>
                  <a:pt x="5786" y="11852"/>
                </a:lnTo>
                <a:lnTo>
                  <a:pt x="3809" y="11852"/>
                </a:lnTo>
                <a:lnTo>
                  <a:pt x="2291" y="10335"/>
                </a:lnTo>
                <a:lnTo>
                  <a:pt x="1" y="10335"/>
                </a:lnTo>
                <a:lnTo>
                  <a:pt x="1" y="10574"/>
                </a:lnTo>
                <a:lnTo>
                  <a:pt x="2192" y="10574"/>
                </a:lnTo>
                <a:lnTo>
                  <a:pt x="3710" y="12092"/>
                </a:lnTo>
                <a:lnTo>
                  <a:pt x="5886" y="12092"/>
                </a:lnTo>
                <a:lnTo>
                  <a:pt x="13273" y="4703"/>
                </a:lnTo>
                <a:lnTo>
                  <a:pt x="16873" y="4703"/>
                </a:lnTo>
                <a:lnTo>
                  <a:pt x="21336" y="241"/>
                </a:lnTo>
                <a:lnTo>
                  <a:pt x="22609" y="241"/>
                </a:lnTo>
                <a:lnTo>
                  <a:pt x="226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flipH="1">
            <a:off x="7422079" y="4047407"/>
            <a:ext cx="1758662" cy="623003"/>
          </a:xfrm>
          <a:custGeom>
            <a:avLst/>
            <a:gdLst/>
            <a:ahLst/>
            <a:cxnLst/>
            <a:rect l="l" t="t" r="r" b="b"/>
            <a:pathLst>
              <a:path w="21197" h="7509" extrusionOk="0">
                <a:moveTo>
                  <a:pt x="16250" y="1"/>
                </a:moveTo>
                <a:lnTo>
                  <a:pt x="14812" y="1439"/>
                </a:lnTo>
                <a:lnTo>
                  <a:pt x="11617" y="1439"/>
                </a:lnTo>
                <a:lnTo>
                  <a:pt x="5786" y="7270"/>
                </a:lnTo>
                <a:lnTo>
                  <a:pt x="1" y="7270"/>
                </a:lnTo>
                <a:lnTo>
                  <a:pt x="1" y="7509"/>
                </a:lnTo>
                <a:lnTo>
                  <a:pt x="5886" y="7509"/>
                </a:lnTo>
                <a:lnTo>
                  <a:pt x="11717" y="1678"/>
                </a:lnTo>
                <a:lnTo>
                  <a:pt x="14911" y="1678"/>
                </a:lnTo>
                <a:lnTo>
                  <a:pt x="16349" y="240"/>
                </a:lnTo>
                <a:lnTo>
                  <a:pt x="19524" y="240"/>
                </a:lnTo>
                <a:lnTo>
                  <a:pt x="21027" y="1743"/>
                </a:lnTo>
                <a:lnTo>
                  <a:pt x="21196" y="1573"/>
                </a:lnTo>
                <a:lnTo>
                  <a:pt x="19624" y="1"/>
                </a:lnTo>
                <a:close/>
              </a:path>
            </a:pathLst>
          </a:cu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flipH="1">
            <a:off x="7354958" y="4167212"/>
            <a:ext cx="97404" cy="97487"/>
          </a:xfrm>
          <a:custGeom>
            <a:avLst/>
            <a:gdLst/>
            <a:ahLst/>
            <a:cxnLst/>
            <a:rect l="l" t="t" r="r" b="b"/>
            <a:pathLst>
              <a:path w="1174" h="1175" extrusionOk="0">
                <a:moveTo>
                  <a:pt x="587" y="240"/>
                </a:moveTo>
                <a:cubicBezTo>
                  <a:pt x="778" y="240"/>
                  <a:pt x="934" y="396"/>
                  <a:pt x="934" y="588"/>
                </a:cubicBezTo>
                <a:cubicBezTo>
                  <a:pt x="934" y="779"/>
                  <a:pt x="778" y="935"/>
                  <a:pt x="587" y="935"/>
                </a:cubicBezTo>
                <a:cubicBezTo>
                  <a:pt x="396" y="935"/>
                  <a:pt x="239" y="779"/>
                  <a:pt x="239" y="588"/>
                </a:cubicBezTo>
                <a:cubicBezTo>
                  <a:pt x="239" y="396"/>
                  <a:pt x="396" y="240"/>
                  <a:pt x="587" y="240"/>
                </a:cubicBezTo>
                <a:close/>
                <a:moveTo>
                  <a:pt x="587" y="1"/>
                </a:moveTo>
                <a:cubicBezTo>
                  <a:pt x="263" y="1"/>
                  <a:pt x="0" y="264"/>
                  <a:pt x="0" y="588"/>
                </a:cubicBezTo>
                <a:cubicBezTo>
                  <a:pt x="0" y="912"/>
                  <a:pt x="263" y="1174"/>
                  <a:pt x="587" y="1174"/>
                </a:cubicBezTo>
                <a:cubicBezTo>
                  <a:pt x="910" y="1174"/>
                  <a:pt x="1174" y="912"/>
                  <a:pt x="1174" y="588"/>
                </a:cubicBezTo>
                <a:cubicBezTo>
                  <a:pt x="1174" y="264"/>
                  <a:pt x="910" y="1"/>
                  <a:pt x="587" y="1"/>
                </a:cubicBezTo>
                <a:close/>
              </a:path>
            </a:pathLst>
          </a:cu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flipH="1">
            <a:off x="6623185" y="3666420"/>
            <a:ext cx="2557556" cy="1149764"/>
          </a:xfrm>
          <a:custGeom>
            <a:avLst/>
            <a:gdLst/>
            <a:ahLst/>
            <a:cxnLst/>
            <a:rect l="l" t="t" r="r" b="b"/>
            <a:pathLst>
              <a:path w="30826" h="13858" extrusionOk="0">
                <a:moveTo>
                  <a:pt x="30587" y="0"/>
                </a:moveTo>
                <a:lnTo>
                  <a:pt x="30587" y="2296"/>
                </a:lnTo>
                <a:lnTo>
                  <a:pt x="28550" y="4333"/>
                </a:lnTo>
                <a:lnTo>
                  <a:pt x="26453" y="4333"/>
                </a:lnTo>
                <a:lnTo>
                  <a:pt x="23038" y="7747"/>
                </a:lnTo>
                <a:lnTo>
                  <a:pt x="12615" y="7747"/>
                </a:lnTo>
                <a:lnTo>
                  <a:pt x="6745" y="13618"/>
                </a:lnTo>
                <a:lnTo>
                  <a:pt x="1" y="13618"/>
                </a:lnTo>
                <a:lnTo>
                  <a:pt x="1" y="13858"/>
                </a:lnTo>
                <a:lnTo>
                  <a:pt x="6844" y="13858"/>
                </a:lnTo>
                <a:lnTo>
                  <a:pt x="12715" y="7987"/>
                </a:lnTo>
                <a:lnTo>
                  <a:pt x="23138" y="7987"/>
                </a:lnTo>
                <a:lnTo>
                  <a:pt x="26553" y="4573"/>
                </a:lnTo>
                <a:lnTo>
                  <a:pt x="28649" y="4573"/>
                </a:lnTo>
                <a:lnTo>
                  <a:pt x="30826" y="2396"/>
                </a:lnTo>
                <a:lnTo>
                  <a:pt x="308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flipH="1">
            <a:off x="7258467" y="3538816"/>
            <a:ext cx="1922274" cy="992457"/>
          </a:xfrm>
          <a:custGeom>
            <a:avLst/>
            <a:gdLst/>
            <a:ahLst/>
            <a:cxnLst/>
            <a:rect l="l" t="t" r="r" b="b"/>
            <a:pathLst>
              <a:path w="23169" h="11962" extrusionOk="0">
                <a:moveTo>
                  <a:pt x="20264" y="0"/>
                </a:moveTo>
                <a:lnTo>
                  <a:pt x="17367" y="2896"/>
                </a:lnTo>
                <a:lnTo>
                  <a:pt x="13733" y="2896"/>
                </a:lnTo>
                <a:lnTo>
                  <a:pt x="4908" y="11721"/>
                </a:lnTo>
                <a:lnTo>
                  <a:pt x="1" y="11721"/>
                </a:lnTo>
                <a:lnTo>
                  <a:pt x="1" y="11962"/>
                </a:lnTo>
                <a:lnTo>
                  <a:pt x="5007" y="11962"/>
                </a:lnTo>
                <a:lnTo>
                  <a:pt x="13833" y="3135"/>
                </a:lnTo>
                <a:lnTo>
                  <a:pt x="17467" y="3135"/>
                </a:lnTo>
                <a:lnTo>
                  <a:pt x="20362" y="240"/>
                </a:lnTo>
                <a:lnTo>
                  <a:pt x="23169" y="240"/>
                </a:lnTo>
                <a:lnTo>
                  <a:pt x="23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flipH="1">
            <a:off x="7697365" y="3744575"/>
            <a:ext cx="77575" cy="77658"/>
          </a:xfrm>
          <a:custGeom>
            <a:avLst/>
            <a:gdLst/>
            <a:ahLst/>
            <a:cxnLst/>
            <a:rect l="l" t="t" r="r" b="b"/>
            <a:pathLst>
              <a:path w="935" h="936" extrusionOk="0">
                <a:moveTo>
                  <a:pt x="467" y="1"/>
                </a:moveTo>
                <a:cubicBezTo>
                  <a:pt x="210" y="1"/>
                  <a:pt x="0" y="211"/>
                  <a:pt x="0" y="468"/>
                </a:cubicBezTo>
                <a:cubicBezTo>
                  <a:pt x="0" y="727"/>
                  <a:pt x="210" y="935"/>
                  <a:pt x="467" y="935"/>
                </a:cubicBezTo>
                <a:cubicBezTo>
                  <a:pt x="725" y="935"/>
                  <a:pt x="934" y="727"/>
                  <a:pt x="934" y="468"/>
                </a:cubicBezTo>
                <a:cubicBezTo>
                  <a:pt x="934" y="211"/>
                  <a:pt x="725" y="1"/>
                  <a:pt x="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flipH="1">
            <a:off x="6594312" y="3627591"/>
            <a:ext cx="77575" cy="77658"/>
          </a:xfrm>
          <a:custGeom>
            <a:avLst/>
            <a:gdLst/>
            <a:ahLst/>
            <a:cxnLst/>
            <a:rect l="l" t="t" r="r" b="b"/>
            <a:pathLst>
              <a:path w="935" h="936" extrusionOk="0">
                <a:moveTo>
                  <a:pt x="467" y="1"/>
                </a:moveTo>
                <a:cubicBezTo>
                  <a:pt x="210" y="1"/>
                  <a:pt x="0" y="210"/>
                  <a:pt x="0" y="468"/>
                </a:cubicBezTo>
                <a:cubicBezTo>
                  <a:pt x="0" y="726"/>
                  <a:pt x="210" y="935"/>
                  <a:pt x="467" y="935"/>
                </a:cubicBezTo>
                <a:cubicBezTo>
                  <a:pt x="726" y="935"/>
                  <a:pt x="934" y="726"/>
                  <a:pt x="934" y="468"/>
                </a:cubicBezTo>
                <a:cubicBezTo>
                  <a:pt x="934" y="210"/>
                  <a:pt x="726" y="1"/>
                  <a:pt x="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flipH="1">
            <a:off x="8239641" y="4758604"/>
            <a:ext cx="65295" cy="65295"/>
          </a:xfrm>
          <a:custGeom>
            <a:avLst/>
            <a:gdLst/>
            <a:ahLst/>
            <a:cxnLst/>
            <a:rect l="l" t="t" r="r" b="b"/>
            <a:pathLst>
              <a:path w="787" h="787" extrusionOk="0">
                <a:moveTo>
                  <a:pt x="0" y="0"/>
                </a:moveTo>
                <a:lnTo>
                  <a:pt x="0" y="787"/>
                </a:lnTo>
                <a:lnTo>
                  <a:pt x="787" y="787"/>
                </a:lnTo>
                <a:lnTo>
                  <a:pt x="7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flipH="1">
            <a:off x="8143481" y="4758604"/>
            <a:ext cx="65461" cy="65295"/>
          </a:xfrm>
          <a:custGeom>
            <a:avLst/>
            <a:gdLst/>
            <a:ahLst/>
            <a:cxnLst/>
            <a:rect l="l" t="t" r="r" b="b"/>
            <a:pathLst>
              <a:path w="789" h="787" extrusionOk="0">
                <a:moveTo>
                  <a:pt x="1" y="0"/>
                </a:moveTo>
                <a:lnTo>
                  <a:pt x="1" y="787"/>
                </a:lnTo>
                <a:lnTo>
                  <a:pt x="789" y="787"/>
                </a:lnTo>
                <a:lnTo>
                  <a:pt x="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flipH="1">
            <a:off x="8047405" y="4758604"/>
            <a:ext cx="65378" cy="65295"/>
          </a:xfrm>
          <a:custGeom>
            <a:avLst/>
            <a:gdLst/>
            <a:ahLst/>
            <a:cxnLst/>
            <a:rect l="l" t="t" r="r" b="b"/>
            <a:pathLst>
              <a:path w="788" h="787" extrusionOk="0">
                <a:moveTo>
                  <a:pt x="1" y="0"/>
                </a:moveTo>
                <a:lnTo>
                  <a:pt x="1" y="787"/>
                </a:lnTo>
                <a:lnTo>
                  <a:pt x="787" y="787"/>
                </a:lnTo>
                <a:lnTo>
                  <a:pt x="7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flipH="1">
            <a:off x="7951329" y="4758604"/>
            <a:ext cx="65378" cy="65295"/>
          </a:xfrm>
          <a:custGeom>
            <a:avLst/>
            <a:gdLst/>
            <a:ahLst/>
            <a:cxnLst/>
            <a:rect l="l" t="t" r="r" b="b"/>
            <a:pathLst>
              <a:path w="788" h="787" extrusionOk="0">
                <a:moveTo>
                  <a:pt x="0" y="0"/>
                </a:moveTo>
                <a:lnTo>
                  <a:pt x="0" y="787"/>
                </a:lnTo>
                <a:lnTo>
                  <a:pt x="787" y="787"/>
                </a:lnTo>
                <a:lnTo>
                  <a:pt x="7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flipH="1">
            <a:off x="7855252" y="4758604"/>
            <a:ext cx="65295" cy="65295"/>
          </a:xfrm>
          <a:custGeom>
            <a:avLst/>
            <a:gdLst/>
            <a:ahLst/>
            <a:cxnLst/>
            <a:rect l="l" t="t" r="r" b="b"/>
            <a:pathLst>
              <a:path w="787" h="787" extrusionOk="0">
                <a:moveTo>
                  <a:pt x="0" y="0"/>
                </a:moveTo>
                <a:lnTo>
                  <a:pt x="0" y="787"/>
                </a:lnTo>
                <a:lnTo>
                  <a:pt x="787" y="787"/>
                </a:lnTo>
                <a:lnTo>
                  <a:pt x="7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flipH="1">
            <a:off x="9018457" y="3951579"/>
            <a:ext cx="65295" cy="65461"/>
          </a:xfrm>
          <a:custGeom>
            <a:avLst/>
            <a:gdLst/>
            <a:ahLst/>
            <a:cxnLst/>
            <a:rect l="l" t="t" r="r" b="b"/>
            <a:pathLst>
              <a:path w="787" h="789" extrusionOk="0">
                <a:moveTo>
                  <a:pt x="0" y="1"/>
                </a:moveTo>
                <a:lnTo>
                  <a:pt x="0" y="788"/>
                </a:lnTo>
                <a:lnTo>
                  <a:pt x="787" y="788"/>
                </a:lnTo>
                <a:lnTo>
                  <a:pt x="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flipH="1">
            <a:off x="8922297" y="3951579"/>
            <a:ext cx="65461" cy="65461"/>
          </a:xfrm>
          <a:custGeom>
            <a:avLst/>
            <a:gdLst/>
            <a:ahLst/>
            <a:cxnLst/>
            <a:rect l="l" t="t" r="r" b="b"/>
            <a:pathLst>
              <a:path w="789" h="789" extrusionOk="0">
                <a:moveTo>
                  <a:pt x="1" y="1"/>
                </a:moveTo>
                <a:lnTo>
                  <a:pt x="1" y="788"/>
                </a:lnTo>
                <a:lnTo>
                  <a:pt x="788" y="788"/>
                </a:lnTo>
                <a:lnTo>
                  <a:pt x="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flipH="1">
            <a:off x="8826221" y="3951579"/>
            <a:ext cx="65378" cy="65461"/>
          </a:xfrm>
          <a:custGeom>
            <a:avLst/>
            <a:gdLst/>
            <a:ahLst/>
            <a:cxnLst/>
            <a:rect l="l" t="t" r="r" b="b"/>
            <a:pathLst>
              <a:path w="788" h="789" extrusionOk="0">
                <a:moveTo>
                  <a:pt x="1" y="1"/>
                </a:moveTo>
                <a:lnTo>
                  <a:pt x="1" y="788"/>
                </a:lnTo>
                <a:lnTo>
                  <a:pt x="787" y="788"/>
                </a:lnTo>
                <a:lnTo>
                  <a:pt x="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flipH="1">
            <a:off x="8730144" y="3951579"/>
            <a:ext cx="65378" cy="65461"/>
          </a:xfrm>
          <a:custGeom>
            <a:avLst/>
            <a:gdLst/>
            <a:ahLst/>
            <a:cxnLst/>
            <a:rect l="l" t="t" r="r" b="b"/>
            <a:pathLst>
              <a:path w="788" h="789" extrusionOk="0">
                <a:moveTo>
                  <a:pt x="0" y="1"/>
                </a:moveTo>
                <a:lnTo>
                  <a:pt x="0" y="788"/>
                </a:lnTo>
                <a:lnTo>
                  <a:pt x="788" y="788"/>
                </a:lnTo>
                <a:lnTo>
                  <a:pt x="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flipH="1">
            <a:off x="8634068" y="3951579"/>
            <a:ext cx="65378" cy="65461"/>
          </a:xfrm>
          <a:custGeom>
            <a:avLst/>
            <a:gdLst/>
            <a:ahLst/>
            <a:cxnLst/>
            <a:rect l="l" t="t" r="r" b="b"/>
            <a:pathLst>
              <a:path w="788" h="789" extrusionOk="0">
                <a:moveTo>
                  <a:pt x="1" y="1"/>
                </a:moveTo>
                <a:lnTo>
                  <a:pt x="1" y="788"/>
                </a:lnTo>
                <a:lnTo>
                  <a:pt x="788" y="788"/>
                </a:lnTo>
                <a:lnTo>
                  <a:pt x="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flipH="1">
            <a:off x="9113869" y="4295895"/>
            <a:ext cx="12611" cy="168507"/>
          </a:xfrm>
          <a:custGeom>
            <a:avLst/>
            <a:gdLst/>
            <a:ahLst/>
            <a:cxnLst/>
            <a:rect l="l" t="t" r="r" b="b"/>
            <a:pathLst>
              <a:path w="152"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flipH="1">
            <a:off x="9047661" y="4295895"/>
            <a:ext cx="12611" cy="168507"/>
          </a:xfrm>
          <a:custGeom>
            <a:avLst/>
            <a:gdLst/>
            <a:ahLst/>
            <a:cxnLst/>
            <a:rect l="l" t="t" r="r" b="b"/>
            <a:pathLst>
              <a:path w="152"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flipH="1">
            <a:off x="9014806" y="4295895"/>
            <a:ext cx="12528" cy="168507"/>
          </a:xfrm>
          <a:custGeom>
            <a:avLst/>
            <a:gdLst/>
            <a:ahLst/>
            <a:cxnLst/>
            <a:rect l="l" t="t" r="r" b="b"/>
            <a:pathLst>
              <a:path w="151" h="2031" extrusionOk="0">
                <a:moveTo>
                  <a:pt x="0" y="1"/>
                </a:moveTo>
                <a:lnTo>
                  <a:pt x="0" y="2031"/>
                </a:lnTo>
                <a:lnTo>
                  <a:pt x="150" y="2031"/>
                </a:lnTo>
                <a:lnTo>
                  <a:pt x="1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flipH="1">
            <a:off x="8981868" y="4295895"/>
            <a:ext cx="12528" cy="168507"/>
          </a:xfrm>
          <a:custGeom>
            <a:avLst/>
            <a:gdLst/>
            <a:ahLst/>
            <a:cxnLst/>
            <a:rect l="l" t="t" r="r" b="b"/>
            <a:pathLst>
              <a:path w="151"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flipH="1">
            <a:off x="8946690" y="4295895"/>
            <a:ext cx="12528" cy="168507"/>
          </a:xfrm>
          <a:custGeom>
            <a:avLst/>
            <a:gdLst/>
            <a:ahLst/>
            <a:cxnLst/>
            <a:rect l="l" t="t" r="r" b="b"/>
            <a:pathLst>
              <a:path w="151" h="2031" extrusionOk="0">
                <a:moveTo>
                  <a:pt x="0" y="1"/>
                </a:moveTo>
                <a:lnTo>
                  <a:pt x="0" y="2031"/>
                </a:lnTo>
                <a:lnTo>
                  <a:pt x="150" y="2031"/>
                </a:lnTo>
                <a:lnTo>
                  <a:pt x="1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flipH="1">
            <a:off x="8920472" y="4295895"/>
            <a:ext cx="12528" cy="168507"/>
          </a:xfrm>
          <a:custGeom>
            <a:avLst/>
            <a:gdLst/>
            <a:ahLst/>
            <a:cxnLst/>
            <a:rect l="l" t="t" r="r" b="b"/>
            <a:pathLst>
              <a:path w="151" h="2031" extrusionOk="0">
                <a:moveTo>
                  <a:pt x="0" y="1"/>
                </a:moveTo>
                <a:lnTo>
                  <a:pt x="0" y="2031"/>
                </a:lnTo>
                <a:lnTo>
                  <a:pt x="150" y="2031"/>
                </a:lnTo>
                <a:lnTo>
                  <a:pt x="1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flipH="1">
            <a:off x="8814108" y="4295895"/>
            <a:ext cx="12611" cy="168507"/>
          </a:xfrm>
          <a:custGeom>
            <a:avLst/>
            <a:gdLst/>
            <a:ahLst/>
            <a:cxnLst/>
            <a:rect l="l" t="t" r="r" b="b"/>
            <a:pathLst>
              <a:path w="152" h="2031" extrusionOk="0">
                <a:moveTo>
                  <a:pt x="1" y="1"/>
                </a:moveTo>
                <a:lnTo>
                  <a:pt x="1"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5"/>
          <p:cNvSpPr/>
          <p:nvPr/>
        </p:nvSpPr>
        <p:spPr>
          <a:xfrm flipH="1">
            <a:off x="8876748" y="4295895"/>
            <a:ext cx="12528" cy="168507"/>
          </a:xfrm>
          <a:custGeom>
            <a:avLst/>
            <a:gdLst/>
            <a:ahLst/>
            <a:cxnLst/>
            <a:rect l="l" t="t" r="r" b="b"/>
            <a:pathLst>
              <a:path w="151" h="2031" extrusionOk="0">
                <a:moveTo>
                  <a:pt x="0" y="1"/>
                </a:moveTo>
                <a:lnTo>
                  <a:pt x="0"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5"/>
          <p:cNvSpPr/>
          <p:nvPr/>
        </p:nvSpPr>
        <p:spPr>
          <a:xfrm flipH="1">
            <a:off x="8783576" y="4295895"/>
            <a:ext cx="12528" cy="168507"/>
          </a:xfrm>
          <a:custGeom>
            <a:avLst/>
            <a:gdLst/>
            <a:ahLst/>
            <a:cxnLst/>
            <a:rect l="l" t="t" r="r" b="b"/>
            <a:pathLst>
              <a:path w="151" h="2031" extrusionOk="0">
                <a:moveTo>
                  <a:pt x="0" y="1"/>
                </a:moveTo>
                <a:lnTo>
                  <a:pt x="0" y="2031"/>
                </a:lnTo>
                <a:lnTo>
                  <a:pt x="151" y="2031"/>
                </a:lnTo>
                <a:lnTo>
                  <a:pt x="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flipH="1">
            <a:off x="8627431" y="3215824"/>
            <a:ext cx="16179" cy="47457"/>
          </a:xfrm>
          <a:custGeom>
            <a:avLst/>
            <a:gdLst/>
            <a:ahLst/>
            <a:cxnLst/>
            <a:rect l="l" t="t" r="r" b="b"/>
            <a:pathLst>
              <a:path w="195"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flipH="1">
            <a:off x="8541725" y="3215824"/>
            <a:ext cx="16179" cy="47457"/>
          </a:xfrm>
          <a:custGeom>
            <a:avLst/>
            <a:gdLst/>
            <a:ahLst/>
            <a:cxnLst/>
            <a:rect l="l" t="t" r="r" b="b"/>
            <a:pathLst>
              <a:path w="195"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flipH="1">
            <a:off x="8499163" y="3215824"/>
            <a:ext cx="16262" cy="47457"/>
          </a:xfrm>
          <a:custGeom>
            <a:avLst/>
            <a:gdLst/>
            <a:ahLst/>
            <a:cxnLst/>
            <a:rect l="l" t="t" r="r" b="b"/>
            <a:pathLst>
              <a:path w="196" h="572" extrusionOk="0">
                <a:moveTo>
                  <a:pt x="1" y="0"/>
                </a:moveTo>
                <a:lnTo>
                  <a:pt x="1"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flipH="1">
            <a:off x="8456601" y="3215824"/>
            <a:ext cx="16179" cy="47457"/>
          </a:xfrm>
          <a:custGeom>
            <a:avLst/>
            <a:gdLst/>
            <a:ahLst/>
            <a:cxnLst/>
            <a:rect l="l" t="t" r="r" b="b"/>
            <a:pathLst>
              <a:path w="195"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5"/>
          <p:cNvSpPr/>
          <p:nvPr/>
        </p:nvSpPr>
        <p:spPr>
          <a:xfrm flipH="1">
            <a:off x="8411051" y="3215824"/>
            <a:ext cx="16262" cy="47457"/>
          </a:xfrm>
          <a:custGeom>
            <a:avLst/>
            <a:gdLst/>
            <a:ahLst/>
            <a:cxnLst/>
            <a:rect l="l" t="t" r="r" b="b"/>
            <a:pathLst>
              <a:path w="196" h="572" extrusionOk="0">
                <a:moveTo>
                  <a:pt x="0" y="0"/>
                </a:moveTo>
                <a:lnTo>
                  <a:pt x="0"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5"/>
          <p:cNvSpPr/>
          <p:nvPr/>
        </p:nvSpPr>
        <p:spPr>
          <a:xfrm flipH="1">
            <a:off x="8377118" y="3215824"/>
            <a:ext cx="16262" cy="47457"/>
          </a:xfrm>
          <a:custGeom>
            <a:avLst/>
            <a:gdLst/>
            <a:ahLst/>
            <a:cxnLst/>
            <a:rect l="l" t="t" r="r" b="b"/>
            <a:pathLst>
              <a:path w="196" h="572" extrusionOk="0">
                <a:moveTo>
                  <a:pt x="1" y="0"/>
                </a:moveTo>
                <a:lnTo>
                  <a:pt x="1" y="571"/>
                </a:lnTo>
                <a:lnTo>
                  <a:pt x="196" y="571"/>
                </a:lnTo>
                <a:lnTo>
                  <a:pt x="1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flipH="1">
            <a:off x="8239641" y="3215824"/>
            <a:ext cx="16096" cy="47457"/>
          </a:xfrm>
          <a:custGeom>
            <a:avLst/>
            <a:gdLst/>
            <a:ahLst/>
            <a:cxnLst/>
            <a:rect l="l" t="t" r="r" b="b"/>
            <a:pathLst>
              <a:path w="194" h="572" extrusionOk="0">
                <a:moveTo>
                  <a:pt x="0" y="0"/>
                </a:moveTo>
                <a:lnTo>
                  <a:pt x="0" y="571"/>
                </a:lnTo>
                <a:lnTo>
                  <a:pt x="194" y="571"/>
                </a:lnTo>
                <a:lnTo>
                  <a:pt x="1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flipH="1">
            <a:off x="8320534" y="3215824"/>
            <a:ext cx="16262" cy="47457"/>
          </a:xfrm>
          <a:custGeom>
            <a:avLst/>
            <a:gdLst/>
            <a:ahLst/>
            <a:cxnLst/>
            <a:rect l="l" t="t" r="r" b="b"/>
            <a:pathLst>
              <a:path w="196" h="572" extrusionOk="0">
                <a:moveTo>
                  <a:pt x="1" y="0"/>
                </a:moveTo>
                <a:lnTo>
                  <a:pt x="1" y="571"/>
                </a:lnTo>
                <a:lnTo>
                  <a:pt x="196" y="571"/>
                </a:lnTo>
                <a:lnTo>
                  <a:pt x="1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flipH="1">
            <a:off x="8199982" y="3215824"/>
            <a:ext cx="16262" cy="47457"/>
          </a:xfrm>
          <a:custGeom>
            <a:avLst/>
            <a:gdLst/>
            <a:ahLst/>
            <a:cxnLst/>
            <a:rect l="l" t="t" r="r" b="b"/>
            <a:pathLst>
              <a:path w="196" h="572" extrusionOk="0">
                <a:moveTo>
                  <a:pt x="1" y="0"/>
                </a:moveTo>
                <a:lnTo>
                  <a:pt x="1" y="571"/>
                </a:lnTo>
                <a:lnTo>
                  <a:pt x="195" y="571"/>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flipH="1">
            <a:off x="8001607" y="3028317"/>
            <a:ext cx="1229329" cy="294784"/>
          </a:xfrm>
          <a:custGeom>
            <a:avLst/>
            <a:gdLst/>
            <a:ahLst/>
            <a:cxnLst/>
            <a:rect l="l" t="t" r="r" b="b"/>
            <a:pathLst>
              <a:path w="14817" h="3553" extrusionOk="0">
                <a:moveTo>
                  <a:pt x="1" y="0"/>
                </a:moveTo>
                <a:lnTo>
                  <a:pt x="1" y="81"/>
                </a:lnTo>
                <a:lnTo>
                  <a:pt x="3098" y="81"/>
                </a:lnTo>
                <a:lnTo>
                  <a:pt x="6569" y="3552"/>
                </a:lnTo>
                <a:lnTo>
                  <a:pt x="14817" y="3552"/>
                </a:lnTo>
                <a:lnTo>
                  <a:pt x="14817" y="3473"/>
                </a:lnTo>
                <a:lnTo>
                  <a:pt x="6603" y="3473"/>
                </a:lnTo>
                <a:lnTo>
                  <a:pt x="3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flipH="1">
            <a:off x="7984764" y="3302939"/>
            <a:ext cx="33602" cy="33602"/>
          </a:xfrm>
          <a:custGeom>
            <a:avLst/>
            <a:gdLst/>
            <a:ahLst/>
            <a:cxnLst/>
            <a:rect l="l" t="t" r="r" b="b"/>
            <a:pathLst>
              <a:path w="405" h="405" extrusionOk="0">
                <a:moveTo>
                  <a:pt x="202" y="0"/>
                </a:moveTo>
                <a:cubicBezTo>
                  <a:pt x="91" y="0"/>
                  <a:pt x="0" y="91"/>
                  <a:pt x="0" y="202"/>
                </a:cubicBezTo>
                <a:cubicBezTo>
                  <a:pt x="0" y="314"/>
                  <a:pt x="91" y="405"/>
                  <a:pt x="202" y="405"/>
                </a:cubicBezTo>
                <a:cubicBezTo>
                  <a:pt x="314" y="405"/>
                  <a:pt x="405" y="314"/>
                  <a:pt x="405" y="202"/>
                </a:cubicBezTo>
                <a:cubicBezTo>
                  <a:pt x="405" y="91"/>
                  <a:pt x="31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flipH="1">
            <a:off x="8056946" y="3089049"/>
            <a:ext cx="1229412" cy="294784"/>
          </a:xfrm>
          <a:custGeom>
            <a:avLst/>
            <a:gdLst/>
            <a:ahLst/>
            <a:cxnLst/>
            <a:rect l="l" t="t" r="r" b="b"/>
            <a:pathLst>
              <a:path w="14818" h="3553" extrusionOk="0">
                <a:moveTo>
                  <a:pt x="1" y="0"/>
                </a:moveTo>
                <a:lnTo>
                  <a:pt x="1" y="80"/>
                </a:lnTo>
                <a:lnTo>
                  <a:pt x="3098" y="80"/>
                </a:lnTo>
                <a:lnTo>
                  <a:pt x="6569" y="3552"/>
                </a:lnTo>
                <a:lnTo>
                  <a:pt x="14817" y="3552"/>
                </a:lnTo>
                <a:lnTo>
                  <a:pt x="14817" y="3473"/>
                </a:lnTo>
                <a:lnTo>
                  <a:pt x="6603" y="3473"/>
                </a:lnTo>
                <a:lnTo>
                  <a:pt x="3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flipH="1">
            <a:off x="8040187" y="3363672"/>
            <a:ext cx="33602" cy="33602"/>
          </a:xfrm>
          <a:custGeom>
            <a:avLst/>
            <a:gdLst/>
            <a:ahLst/>
            <a:cxnLst/>
            <a:rect l="l" t="t" r="r" b="b"/>
            <a:pathLst>
              <a:path w="405" h="405" extrusionOk="0">
                <a:moveTo>
                  <a:pt x="202" y="0"/>
                </a:moveTo>
                <a:cubicBezTo>
                  <a:pt x="90" y="0"/>
                  <a:pt x="0" y="91"/>
                  <a:pt x="0" y="202"/>
                </a:cubicBezTo>
                <a:cubicBezTo>
                  <a:pt x="0" y="314"/>
                  <a:pt x="90" y="404"/>
                  <a:pt x="202" y="404"/>
                </a:cubicBezTo>
                <a:cubicBezTo>
                  <a:pt x="314" y="404"/>
                  <a:pt x="405" y="314"/>
                  <a:pt x="405" y="202"/>
                </a:cubicBezTo>
                <a:cubicBezTo>
                  <a:pt x="405" y="91"/>
                  <a:pt x="314"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flipH="1">
            <a:off x="8112368" y="3149699"/>
            <a:ext cx="1229412" cy="294784"/>
          </a:xfrm>
          <a:custGeom>
            <a:avLst/>
            <a:gdLst/>
            <a:ahLst/>
            <a:cxnLst/>
            <a:rect l="l" t="t" r="r" b="b"/>
            <a:pathLst>
              <a:path w="14818" h="3553" extrusionOk="0">
                <a:moveTo>
                  <a:pt x="0" y="1"/>
                </a:moveTo>
                <a:lnTo>
                  <a:pt x="0" y="81"/>
                </a:lnTo>
                <a:lnTo>
                  <a:pt x="3098" y="81"/>
                </a:lnTo>
                <a:lnTo>
                  <a:pt x="6569" y="3553"/>
                </a:lnTo>
                <a:lnTo>
                  <a:pt x="14817" y="3553"/>
                </a:lnTo>
                <a:lnTo>
                  <a:pt x="14817" y="3473"/>
                </a:lnTo>
                <a:lnTo>
                  <a:pt x="6603" y="3473"/>
                </a:lnTo>
                <a:lnTo>
                  <a:pt x="3142" y="13"/>
                </a:lnTo>
                <a:lnTo>
                  <a:pt x="31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flipH="1">
            <a:off x="8088391" y="3424321"/>
            <a:ext cx="33602" cy="33685"/>
          </a:xfrm>
          <a:custGeom>
            <a:avLst/>
            <a:gdLst/>
            <a:ahLst/>
            <a:cxnLst/>
            <a:rect l="l" t="t" r="r" b="b"/>
            <a:pathLst>
              <a:path w="405" h="406" extrusionOk="0">
                <a:moveTo>
                  <a:pt x="202" y="1"/>
                </a:moveTo>
                <a:cubicBezTo>
                  <a:pt x="91" y="1"/>
                  <a:pt x="1" y="92"/>
                  <a:pt x="1" y="203"/>
                </a:cubicBezTo>
                <a:cubicBezTo>
                  <a:pt x="1" y="314"/>
                  <a:pt x="91" y="405"/>
                  <a:pt x="202" y="405"/>
                </a:cubicBezTo>
                <a:cubicBezTo>
                  <a:pt x="314" y="405"/>
                  <a:pt x="405" y="314"/>
                  <a:pt x="405" y="203"/>
                </a:cubicBezTo>
                <a:cubicBezTo>
                  <a:pt x="405" y="92"/>
                  <a:pt x="31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flipH="1">
            <a:off x="8167791" y="3210431"/>
            <a:ext cx="1229412" cy="294784"/>
          </a:xfrm>
          <a:custGeom>
            <a:avLst/>
            <a:gdLst/>
            <a:ahLst/>
            <a:cxnLst/>
            <a:rect l="l" t="t" r="r" b="b"/>
            <a:pathLst>
              <a:path w="14818" h="3553" extrusionOk="0">
                <a:moveTo>
                  <a:pt x="0" y="0"/>
                </a:moveTo>
                <a:lnTo>
                  <a:pt x="0" y="81"/>
                </a:lnTo>
                <a:lnTo>
                  <a:pt x="3097" y="81"/>
                </a:lnTo>
                <a:lnTo>
                  <a:pt x="6570" y="3552"/>
                </a:lnTo>
                <a:lnTo>
                  <a:pt x="14817" y="3552"/>
                </a:lnTo>
                <a:lnTo>
                  <a:pt x="14817" y="3473"/>
                </a:lnTo>
                <a:lnTo>
                  <a:pt x="6603" y="3473"/>
                </a:lnTo>
                <a:lnTo>
                  <a:pt x="31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flipH="1">
            <a:off x="8151114" y="3485053"/>
            <a:ext cx="33519" cy="33602"/>
          </a:xfrm>
          <a:custGeom>
            <a:avLst/>
            <a:gdLst/>
            <a:ahLst/>
            <a:cxnLst/>
            <a:rect l="l" t="t" r="r" b="b"/>
            <a:pathLst>
              <a:path w="404" h="405" extrusionOk="0">
                <a:moveTo>
                  <a:pt x="202" y="1"/>
                </a:moveTo>
                <a:cubicBezTo>
                  <a:pt x="90" y="1"/>
                  <a:pt x="0" y="91"/>
                  <a:pt x="0" y="202"/>
                </a:cubicBezTo>
                <a:cubicBezTo>
                  <a:pt x="0" y="314"/>
                  <a:pt x="90" y="405"/>
                  <a:pt x="202" y="405"/>
                </a:cubicBezTo>
                <a:cubicBezTo>
                  <a:pt x="314" y="405"/>
                  <a:pt x="404" y="314"/>
                  <a:pt x="404" y="202"/>
                </a:cubicBezTo>
                <a:cubicBezTo>
                  <a:pt x="404" y="91"/>
                  <a:pt x="314" y="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flipH="1">
            <a:off x="9043347" y="3578392"/>
            <a:ext cx="33602" cy="33602"/>
          </a:xfrm>
          <a:custGeom>
            <a:avLst/>
            <a:gdLst/>
            <a:ahLst/>
            <a:cxnLst/>
            <a:rect l="l" t="t" r="r" b="b"/>
            <a:pathLst>
              <a:path w="405" h="405" extrusionOk="0">
                <a:moveTo>
                  <a:pt x="202" y="0"/>
                </a:moveTo>
                <a:cubicBezTo>
                  <a:pt x="90" y="0"/>
                  <a:pt x="0" y="91"/>
                  <a:pt x="0" y="203"/>
                </a:cubicBezTo>
                <a:cubicBezTo>
                  <a:pt x="0" y="314"/>
                  <a:pt x="90" y="404"/>
                  <a:pt x="202" y="404"/>
                </a:cubicBezTo>
                <a:cubicBezTo>
                  <a:pt x="314" y="404"/>
                  <a:pt x="404" y="314"/>
                  <a:pt x="404" y="203"/>
                </a:cubicBezTo>
                <a:cubicBezTo>
                  <a:pt x="404"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flipH="1">
            <a:off x="8974235" y="3574990"/>
            <a:ext cx="40239" cy="40322"/>
          </a:xfrm>
          <a:custGeom>
            <a:avLst/>
            <a:gdLst/>
            <a:ahLst/>
            <a:cxnLst/>
            <a:rect l="l" t="t" r="r" b="b"/>
            <a:pathLst>
              <a:path w="485" h="486" extrusionOk="0">
                <a:moveTo>
                  <a:pt x="243" y="81"/>
                </a:moveTo>
                <a:cubicBezTo>
                  <a:pt x="332" y="81"/>
                  <a:pt x="404" y="154"/>
                  <a:pt x="404" y="244"/>
                </a:cubicBezTo>
                <a:cubicBezTo>
                  <a:pt x="404" y="333"/>
                  <a:pt x="332" y="405"/>
                  <a:pt x="243" y="405"/>
                </a:cubicBezTo>
                <a:cubicBezTo>
                  <a:pt x="153" y="405"/>
                  <a:pt x="80" y="333"/>
                  <a:pt x="80" y="244"/>
                </a:cubicBezTo>
                <a:cubicBezTo>
                  <a:pt x="80" y="154"/>
                  <a:pt x="153" y="81"/>
                  <a:pt x="243" y="81"/>
                </a:cubicBezTo>
                <a:close/>
                <a:moveTo>
                  <a:pt x="243" y="1"/>
                </a:moveTo>
                <a:cubicBezTo>
                  <a:pt x="109" y="1"/>
                  <a:pt x="1" y="110"/>
                  <a:pt x="1" y="244"/>
                </a:cubicBezTo>
                <a:cubicBezTo>
                  <a:pt x="1" y="376"/>
                  <a:pt x="109" y="486"/>
                  <a:pt x="243" y="486"/>
                </a:cubicBezTo>
                <a:cubicBezTo>
                  <a:pt x="376" y="486"/>
                  <a:pt x="484" y="376"/>
                  <a:pt x="484" y="244"/>
                </a:cubicBezTo>
                <a:cubicBezTo>
                  <a:pt x="484" y="110"/>
                  <a:pt x="376" y="1"/>
                  <a:pt x="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flipH="1">
            <a:off x="8911760" y="3578392"/>
            <a:ext cx="33602" cy="33602"/>
          </a:xfrm>
          <a:custGeom>
            <a:avLst/>
            <a:gdLst/>
            <a:ahLst/>
            <a:cxnLst/>
            <a:rect l="l" t="t" r="r" b="b"/>
            <a:pathLst>
              <a:path w="405" h="405" extrusionOk="0">
                <a:moveTo>
                  <a:pt x="202" y="0"/>
                </a:moveTo>
                <a:cubicBezTo>
                  <a:pt x="91" y="0"/>
                  <a:pt x="1" y="91"/>
                  <a:pt x="1" y="203"/>
                </a:cubicBezTo>
                <a:cubicBezTo>
                  <a:pt x="1" y="314"/>
                  <a:pt x="91" y="404"/>
                  <a:pt x="202" y="404"/>
                </a:cubicBezTo>
                <a:cubicBezTo>
                  <a:pt x="314" y="404"/>
                  <a:pt x="405" y="314"/>
                  <a:pt x="405" y="203"/>
                </a:cubicBezTo>
                <a:cubicBezTo>
                  <a:pt x="405"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flipH="1">
            <a:off x="8845967" y="3578392"/>
            <a:ext cx="33602" cy="33602"/>
          </a:xfrm>
          <a:custGeom>
            <a:avLst/>
            <a:gdLst/>
            <a:ahLst/>
            <a:cxnLst/>
            <a:rect l="l" t="t" r="r" b="b"/>
            <a:pathLst>
              <a:path w="405" h="405" extrusionOk="0">
                <a:moveTo>
                  <a:pt x="203" y="0"/>
                </a:moveTo>
                <a:cubicBezTo>
                  <a:pt x="91" y="0"/>
                  <a:pt x="0" y="91"/>
                  <a:pt x="0" y="203"/>
                </a:cubicBezTo>
                <a:cubicBezTo>
                  <a:pt x="0" y="314"/>
                  <a:pt x="91" y="404"/>
                  <a:pt x="203" y="404"/>
                </a:cubicBezTo>
                <a:cubicBezTo>
                  <a:pt x="315" y="404"/>
                  <a:pt x="405" y="314"/>
                  <a:pt x="405" y="203"/>
                </a:cubicBezTo>
                <a:cubicBezTo>
                  <a:pt x="405" y="91"/>
                  <a:pt x="315"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flipH="1">
            <a:off x="8780091" y="3578392"/>
            <a:ext cx="33602" cy="33602"/>
          </a:xfrm>
          <a:custGeom>
            <a:avLst/>
            <a:gdLst/>
            <a:ahLst/>
            <a:cxnLst/>
            <a:rect l="l" t="t" r="r" b="b"/>
            <a:pathLst>
              <a:path w="405" h="405" extrusionOk="0">
                <a:moveTo>
                  <a:pt x="202" y="0"/>
                </a:moveTo>
                <a:cubicBezTo>
                  <a:pt x="91" y="0"/>
                  <a:pt x="0" y="91"/>
                  <a:pt x="0" y="203"/>
                </a:cubicBezTo>
                <a:cubicBezTo>
                  <a:pt x="0" y="314"/>
                  <a:pt x="91" y="404"/>
                  <a:pt x="202" y="404"/>
                </a:cubicBezTo>
                <a:cubicBezTo>
                  <a:pt x="314" y="404"/>
                  <a:pt x="404" y="314"/>
                  <a:pt x="404" y="203"/>
                </a:cubicBezTo>
                <a:cubicBezTo>
                  <a:pt x="404" y="91"/>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flipH="1">
            <a:off x="8714298" y="3578392"/>
            <a:ext cx="33685" cy="33602"/>
          </a:xfrm>
          <a:custGeom>
            <a:avLst/>
            <a:gdLst/>
            <a:ahLst/>
            <a:cxnLst/>
            <a:rect l="l" t="t" r="r" b="b"/>
            <a:pathLst>
              <a:path w="406" h="405" extrusionOk="0">
                <a:moveTo>
                  <a:pt x="204" y="0"/>
                </a:moveTo>
                <a:cubicBezTo>
                  <a:pt x="92" y="0"/>
                  <a:pt x="1" y="91"/>
                  <a:pt x="1" y="203"/>
                </a:cubicBezTo>
                <a:cubicBezTo>
                  <a:pt x="1" y="314"/>
                  <a:pt x="92" y="404"/>
                  <a:pt x="204" y="404"/>
                </a:cubicBezTo>
                <a:cubicBezTo>
                  <a:pt x="315" y="404"/>
                  <a:pt x="405" y="314"/>
                  <a:pt x="405" y="203"/>
                </a:cubicBezTo>
                <a:cubicBezTo>
                  <a:pt x="405" y="91"/>
                  <a:pt x="315" y="0"/>
                  <a:pt x="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flipH="1">
            <a:off x="8099094" y="3967509"/>
            <a:ext cx="33602" cy="33602"/>
          </a:xfrm>
          <a:custGeom>
            <a:avLst/>
            <a:gdLst/>
            <a:ahLst/>
            <a:cxnLst/>
            <a:rect l="l" t="t" r="r" b="b"/>
            <a:pathLst>
              <a:path w="405" h="405" extrusionOk="0">
                <a:moveTo>
                  <a:pt x="202" y="1"/>
                </a:moveTo>
                <a:cubicBezTo>
                  <a:pt x="90" y="1"/>
                  <a:pt x="0" y="91"/>
                  <a:pt x="0" y="202"/>
                </a:cubicBezTo>
                <a:cubicBezTo>
                  <a:pt x="0" y="314"/>
                  <a:pt x="90" y="405"/>
                  <a:pt x="202" y="405"/>
                </a:cubicBezTo>
                <a:cubicBezTo>
                  <a:pt x="314" y="405"/>
                  <a:pt x="405" y="314"/>
                  <a:pt x="405" y="202"/>
                </a:cubicBezTo>
                <a:cubicBezTo>
                  <a:pt x="405" y="91"/>
                  <a:pt x="314"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flipH="1">
            <a:off x="8029982" y="3964190"/>
            <a:ext cx="40239" cy="40239"/>
          </a:xfrm>
          <a:custGeom>
            <a:avLst/>
            <a:gdLst/>
            <a:ahLst/>
            <a:cxnLst/>
            <a:rect l="l" t="t" r="r" b="b"/>
            <a:pathLst>
              <a:path w="485" h="485" extrusionOk="0">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flipH="1">
            <a:off x="7967424" y="3967509"/>
            <a:ext cx="33685" cy="33602"/>
          </a:xfrm>
          <a:custGeom>
            <a:avLst/>
            <a:gdLst/>
            <a:ahLst/>
            <a:cxnLst/>
            <a:rect l="l" t="t" r="r" b="b"/>
            <a:pathLst>
              <a:path w="406" h="405" extrusionOk="0">
                <a:moveTo>
                  <a:pt x="203" y="1"/>
                </a:moveTo>
                <a:cubicBezTo>
                  <a:pt x="91" y="1"/>
                  <a:pt x="1" y="91"/>
                  <a:pt x="1" y="202"/>
                </a:cubicBezTo>
                <a:cubicBezTo>
                  <a:pt x="1" y="314"/>
                  <a:pt x="91" y="405"/>
                  <a:pt x="203" y="405"/>
                </a:cubicBezTo>
                <a:cubicBezTo>
                  <a:pt x="314" y="405"/>
                  <a:pt x="405" y="314"/>
                  <a:pt x="405" y="202"/>
                </a:cubicBezTo>
                <a:cubicBezTo>
                  <a:pt x="405" y="91"/>
                  <a:pt x="314"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flipH="1">
            <a:off x="7901631" y="3967509"/>
            <a:ext cx="33685" cy="33602"/>
          </a:xfrm>
          <a:custGeom>
            <a:avLst/>
            <a:gdLst/>
            <a:ahLst/>
            <a:cxnLst/>
            <a:rect l="l" t="t" r="r" b="b"/>
            <a:pathLst>
              <a:path w="406" h="405" extrusionOk="0">
                <a:moveTo>
                  <a:pt x="203" y="1"/>
                </a:moveTo>
                <a:cubicBezTo>
                  <a:pt x="92" y="1"/>
                  <a:pt x="1" y="91"/>
                  <a:pt x="1" y="202"/>
                </a:cubicBezTo>
                <a:cubicBezTo>
                  <a:pt x="1" y="314"/>
                  <a:pt x="92" y="405"/>
                  <a:pt x="203" y="405"/>
                </a:cubicBezTo>
                <a:cubicBezTo>
                  <a:pt x="315" y="405"/>
                  <a:pt x="405" y="314"/>
                  <a:pt x="405" y="202"/>
                </a:cubicBezTo>
                <a:cubicBezTo>
                  <a:pt x="405" y="91"/>
                  <a:pt x="315"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flipH="1">
            <a:off x="7832602" y="3964190"/>
            <a:ext cx="40156" cy="40239"/>
          </a:xfrm>
          <a:custGeom>
            <a:avLst/>
            <a:gdLst/>
            <a:ahLst/>
            <a:cxnLst/>
            <a:rect l="l" t="t" r="r" b="b"/>
            <a:pathLst>
              <a:path w="484" h="485" extrusionOk="0">
                <a:moveTo>
                  <a:pt x="242" y="81"/>
                </a:moveTo>
                <a:cubicBezTo>
                  <a:pt x="332" y="81"/>
                  <a:pt x="405" y="153"/>
                  <a:pt x="405" y="242"/>
                </a:cubicBezTo>
                <a:cubicBezTo>
                  <a:pt x="405" y="332"/>
                  <a:pt x="332" y="405"/>
                  <a:pt x="242" y="405"/>
                </a:cubicBezTo>
                <a:cubicBezTo>
                  <a:pt x="153" y="405"/>
                  <a:pt x="81" y="332"/>
                  <a:pt x="81" y="242"/>
                </a:cubicBezTo>
                <a:cubicBezTo>
                  <a:pt x="81" y="153"/>
                  <a:pt x="153" y="81"/>
                  <a:pt x="242" y="81"/>
                </a:cubicBezTo>
                <a:close/>
                <a:moveTo>
                  <a:pt x="242" y="0"/>
                </a:moveTo>
                <a:cubicBezTo>
                  <a:pt x="109" y="0"/>
                  <a:pt x="0" y="109"/>
                  <a:pt x="0" y="242"/>
                </a:cubicBezTo>
                <a:cubicBezTo>
                  <a:pt x="0" y="376"/>
                  <a:pt x="109" y="484"/>
                  <a:pt x="242" y="484"/>
                </a:cubicBezTo>
                <a:cubicBezTo>
                  <a:pt x="376" y="484"/>
                  <a:pt x="484" y="376"/>
                  <a:pt x="484" y="242"/>
                </a:cubicBezTo>
                <a:cubicBezTo>
                  <a:pt x="484" y="109"/>
                  <a:pt x="376" y="0"/>
                  <a:pt x="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flipH="1">
            <a:off x="7766726" y="3964190"/>
            <a:ext cx="40239" cy="40239"/>
          </a:xfrm>
          <a:custGeom>
            <a:avLst/>
            <a:gdLst/>
            <a:ahLst/>
            <a:cxnLst/>
            <a:rect l="l" t="t" r="r" b="b"/>
            <a:pathLst>
              <a:path w="485" h="485" extrusionOk="0">
                <a:moveTo>
                  <a:pt x="243" y="81"/>
                </a:moveTo>
                <a:cubicBezTo>
                  <a:pt x="332" y="81"/>
                  <a:pt x="404" y="153"/>
                  <a:pt x="404" y="242"/>
                </a:cubicBezTo>
                <a:cubicBezTo>
                  <a:pt x="404" y="332"/>
                  <a:pt x="332" y="405"/>
                  <a:pt x="243" y="405"/>
                </a:cubicBezTo>
                <a:cubicBezTo>
                  <a:pt x="153" y="405"/>
                  <a:pt x="80" y="332"/>
                  <a:pt x="80" y="242"/>
                </a:cubicBezTo>
                <a:cubicBezTo>
                  <a:pt x="80" y="153"/>
                  <a:pt x="153" y="81"/>
                  <a:pt x="243" y="81"/>
                </a:cubicBezTo>
                <a:close/>
                <a:moveTo>
                  <a:pt x="243" y="0"/>
                </a:moveTo>
                <a:cubicBezTo>
                  <a:pt x="109" y="0"/>
                  <a:pt x="1" y="109"/>
                  <a:pt x="1" y="242"/>
                </a:cubicBezTo>
                <a:cubicBezTo>
                  <a:pt x="1" y="376"/>
                  <a:pt x="109" y="484"/>
                  <a:pt x="243" y="484"/>
                </a:cubicBezTo>
                <a:cubicBezTo>
                  <a:pt x="376" y="484"/>
                  <a:pt x="485" y="376"/>
                  <a:pt x="485" y="242"/>
                </a:cubicBezTo>
                <a:cubicBezTo>
                  <a:pt x="485" y="109"/>
                  <a:pt x="376" y="0"/>
                  <a:pt x="2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flipH="1">
            <a:off x="8847129" y="4875174"/>
            <a:ext cx="33602" cy="33519"/>
          </a:xfrm>
          <a:custGeom>
            <a:avLst/>
            <a:gdLst/>
            <a:ahLst/>
            <a:cxnLst/>
            <a:rect l="l" t="t" r="r" b="b"/>
            <a:pathLst>
              <a:path w="405" h="404" extrusionOk="0">
                <a:moveTo>
                  <a:pt x="203" y="0"/>
                </a:moveTo>
                <a:cubicBezTo>
                  <a:pt x="91" y="0"/>
                  <a:pt x="1" y="90"/>
                  <a:pt x="1" y="202"/>
                </a:cubicBezTo>
                <a:cubicBezTo>
                  <a:pt x="1" y="314"/>
                  <a:pt x="91" y="404"/>
                  <a:pt x="203" y="404"/>
                </a:cubicBezTo>
                <a:cubicBezTo>
                  <a:pt x="314" y="404"/>
                  <a:pt x="405" y="314"/>
                  <a:pt x="405" y="202"/>
                </a:cubicBezTo>
                <a:cubicBezTo>
                  <a:pt x="405" y="90"/>
                  <a:pt x="314"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flipH="1">
            <a:off x="8778017" y="4871772"/>
            <a:ext cx="40156" cy="40239"/>
          </a:xfrm>
          <a:custGeom>
            <a:avLst/>
            <a:gdLst/>
            <a:ahLst/>
            <a:cxnLst/>
            <a:rect l="l" t="t" r="r" b="b"/>
            <a:pathLst>
              <a:path w="484" h="485" extrusionOk="0">
                <a:moveTo>
                  <a:pt x="242" y="80"/>
                </a:moveTo>
                <a:cubicBezTo>
                  <a:pt x="331" y="80"/>
                  <a:pt x="404" y="154"/>
                  <a:pt x="404" y="243"/>
                </a:cubicBezTo>
                <a:cubicBezTo>
                  <a:pt x="404" y="332"/>
                  <a:pt x="331" y="405"/>
                  <a:pt x="242" y="405"/>
                </a:cubicBezTo>
                <a:cubicBezTo>
                  <a:pt x="153" y="405"/>
                  <a:pt x="79" y="332"/>
                  <a:pt x="79" y="243"/>
                </a:cubicBezTo>
                <a:cubicBezTo>
                  <a:pt x="79" y="154"/>
                  <a:pt x="153" y="80"/>
                  <a:pt x="242" y="80"/>
                </a:cubicBezTo>
                <a:close/>
                <a:moveTo>
                  <a:pt x="242" y="1"/>
                </a:moveTo>
                <a:cubicBezTo>
                  <a:pt x="108" y="1"/>
                  <a:pt x="0" y="109"/>
                  <a:pt x="0" y="243"/>
                </a:cubicBezTo>
                <a:cubicBezTo>
                  <a:pt x="0" y="376"/>
                  <a:pt x="108" y="485"/>
                  <a:pt x="242" y="485"/>
                </a:cubicBezTo>
                <a:cubicBezTo>
                  <a:pt x="375" y="485"/>
                  <a:pt x="484" y="376"/>
                  <a:pt x="484" y="243"/>
                </a:cubicBezTo>
                <a:cubicBezTo>
                  <a:pt x="484" y="109"/>
                  <a:pt x="375" y="1"/>
                  <a:pt x="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flipH="1">
            <a:off x="8712141" y="4871772"/>
            <a:ext cx="40322" cy="40239"/>
          </a:xfrm>
          <a:custGeom>
            <a:avLst/>
            <a:gdLst/>
            <a:ahLst/>
            <a:cxnLst/>
            <a:rect l="l" t="t" r="r" b="b"/>
            <a:pathLst>
              <a:path w="486" h="485" extrusionOk="0">
                <a:moveTo>
                  <a:pt x="244" y="80"/>
                </a:moveTo>
                <a:cubicBezTo>
                  <a:pt x="333" y="80"/>
                  <a:pt x="405" y="154"/>
                  <a:pt x="405" y="243"/>
                </a:cubicBezTo>
                <a:cubicBezTo>
                  <a:pt x="405" y="332"/>
                  <a:pt x="333" y="405"/>
                  <a:pt x="244" y="405"/>
                </a:cubicBezTo>
                <a:cubicBezTo>
                  <a:pt x="154" y="405"/>
                  <a:pt x="81" y="332"/>
                  <a:pt x="81" y="243"/>
                </a:cubicBezTo>
                <a:cubicBezTo>
                  <a:pt x="81" y="154"/>
                  <a:pt x="154" y="80"/>
                  <a:pt x="244" y="80"/>
                </a:cubicBezTo>
                <a:close/>
                <a:moveTo>
                  <a:pt x="244" y="1"/>
                </a:moveTo>
                <a:cubicBezTo>
                  <a:pt x="110" y="1"/>
                  <a:pt x="1" y="109"/>
                  <a:pt x="1" y="243"/>
                </a:cubicBezTo>
                <a:cubicBezTo>
                  <a:pt x="1" y="376"/>
                  <a:pt x="110" y="485"/>
                  <a:pt x="244" y="485"/>
                </a:cubicBezTo>
                <a:cubicBezTo>
                  <a:pt x="376" y="485"/>
                  <a:pt x="485" y="376"/>
                  <a:pt x="485" y="243"/>
                </a:cubicBezTo>
                <a:cubicBezTo>
                  <a:pt x="485" y="109"/>
                  <a:pt x="376" y="1"/>
                  <a:pt x="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flipH="1">
            <a:off x="8649666" y="4875174"/>
            <a:ext cx="33602" cy="33519"/>
          </a:xfrm>
          <a:custGeom>
            <a:avLst/>
            <a:gdLst/>
            <a:ahLst/>
            <a:cxnLst/>
            <a:rect l="l" t="t" r="r" b="b"/>
            <a:pathLst>
              <a:path w="405" h="404" extrusionOk="0">
                <a:moveTo>
                  <a:pt x="202" y="0"/>
                </a:moveTo>
                <a:cubicBezTo>
                  <a:pt x="91" y="0"/>
                  <a:pt x="1" y="90"/>
                  <a:pt x="1" y="202"/>
                </a:cubicBezTo>
                <a:cubicBezTo>
                  <a:pt x="1" y="314"/>
                  <a:pt x="91" y="404"/>
                  <a:pt x="202" y="404"/>
                </a:cubicBezTo>
                <a:cubicBezTo>
                  <a:pt x="314" y="404"/>
                  <a:pt x="404" y="314"/>
                  <a:pt x="404" y="202"/>
                </a:cubicBezTo>
                <a:cubicBezTo>
                  <a:pt x="404" y="90"/>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flipH="1">
            <a:off x="8580554" y="4871772"/>
            <a:ext cx="40239" cy="40239"/>
          </a:xfrm>
          <a:custGeom>
            <a:avLst/>
            <a:gdLst/>
            <a:ahLst/>
            <a:cxnLst/>
            <a:rect l="l" t="t" r="r" b="b"/>
            <a:pathLst>
              <a:path w="485" h="485" extrusionOk="0">
                <a:moveTo>
                  <a:pt x="243" y="80"/>
                </a:moveTo>
                <a:cubicBezTo>
                  <a:pt x="332" y="80"/>
                  <a:pt x="405" y="154"/>
                  <a:pt x="405" y="243"/>
                </a:cubicBezTo>
                <a:cubicBezTo>
                  <a:pt x="405" y="332"/>
                  <a:pt x="332" y="405"/>
                  <a:pt x="243" y="405"/>
                </a:cubicBezTo>
                <a:cubicBezTo>
                  <a:pt x="153" y="405"/>
                  <a:pt x="81" y="332"/>
                  <a:pt x="81" y="243"/>
                </a:cubicBezTo>
                <a:cubicBezTo>
                  <a:pt x="81" y="154"/>
                  <a:pt x="153" y="80"/>
                  <a:pt x="243" y="80"/>
                </a:cubicBezTo>
                <a:close/>
                <a:moveTo>
                  <a:pt x="243" y="1"/>
                </a:moveTo>
                <a:cubicBezTo>
                  <a:pt x="109" y="1"/>
                  <a:pt x="0" y="109"/>
                  <a:pt x="0" y="243"/>
                </a:cubicBezTo>
                <a:cubicBezTo>
                  <a:pt x="0" y="376"/>
                  <a:pt x="109" y="485"/>
                  <a:pt x="243" y="485"/>
                </a:cubicBezTo>
                <a:cubicBezTo>
                  <a:pt x="376" y="485"/>
                  <a:pt x="485" y="376"/>
                  <a:pt x="485" y="243"/>
                </a:cubicBezTo>
                <a:cubicBezTo>
                  <a:pt x="485" y="109"/>
                  <a:pt x="376" y="1"/>
                  <a:pt x="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5"/>
          <p:cNvSpPr/>
          <p:nvPr/>
        </p:nvSpPr>
        <p:spPr>
          <a:xfrm flipH="1">
            <a:off x="8517997" y="4875174"/>
            <a:ext cx="33602" cy="33519"/>
          </a:xfrm>
          <a:custGeom>
            <a:avLst/>
            <a:gdLst/>
            <a:ahLst/>
            <a:cxnLst/>
            <a:rect l="l" t="t" r="r" b="b"/>
            <a:pathLst>
              <a:path w="405" h="404" extrusionOk="0">
                <a:moveTo>
                  <a:pt x="202" y="0"/>
                </a:moveTo>
                <a:cubicBezTo>
                  <a:pt x="90" y="0"/>
                  <a:pt x="0" y="90"/>
                  <a:pt x="0" y="202"/>
                </a:cubicBezTo>
                <a:cubicBezTo>
                  <a:pt x="0" y="314"/>
                  <a:pt x="90" y="404"/>
                  <a:pt x="202" y="404"/>
                </a:cubicBezTo>
                <a:cubicBezTo>
                  <a:pt x="314" y="404"/>
                  <a:pt x="404" y="314"/>
                  <a:pt x="404" y="202"/>
                </a:cubicBezTo>
                <a:cubicBezTo>
                  <a:pt x="404" y="90"/>
                  <a:pt x="314" y="0"/>
                  <a:pt x="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5"/>
          <p:cNvSpPr/>
          <p:nvPr/>
        </p:nvSpPr>
        <p:spPr>
          <a:xfrm flipH="1">
            <a:off x="6791111" y="3774195"/>
            <a:ext cx="2389630" cy="135984"/>
          </a:xfrm>
          <a:custGeom>
            <a:avLst/>
            <a:gdLst/>
            <a:ahLst/>
            <a:cxnLst/>
            <a:rect l="l" t="t" r="r" b="b"/>
            <a:pathLst>
              <a:path w="28802" h="1639" extrusionOk="0">
                <a:moveTo>
                  <a:pt x="26073" y="0"/>
                </a:moveTo>
                <a:lnTo>
                  <a:pt x="24516" y="1558"/>
                </a:lnTo>
                <a:lnTo>
                  <a:pt x="1" y="1558"/>
                </a:lnTo>
                <a:lnTo>
                  <a:pt x="1" y="1638"/>
                </a:lnTo>
                <a:lnTo>
                  <a:pt x="24549" y="1638"/>
                </a:lnTo>
                <a:lnTo>
                  <a:pt x="26107" y="81"/>
                </a:lnTo>
                <a:lnTo>
                  <a:pt x="28802" y="81"/>
                </a:lnTo>
                <a:lnTo>
                  <a:pt x="28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flipH="1">
            <a:off x="7008154" y="3669324"/>
            <a:ext cx="2225188" cy="176223"/>
          </a:xfrm>
          <a:custGeom>
            <a:avLst/>
            <a:gdLst/>
            <a:ahLst/>
            <a:cxnLst/>
            <a:rect l="l" t="t" r="r" b="b"/>
            <a:pathLst>
              <a:path w="26820" h="2124" extrusionOk="0">
                <a:moveTo>
                  <a:pt x="26762" y="1"/>
                </a:moveTo>
                <a:lnTo>
                  <a:pt x="24720" y="2043"/>
                </a:lnTo>
                <a:lnTo>
                  <a:pt x="0" y="2043"/>
                </a:lnTo>
                <a:lnTo>
                  <a:pt x="0" y="2123"/>
                </a:lnTo>
                <a:lnTo>
                  <a:pt x="24753" y="2123"/>
                </a:lnTo>
                <a:lnTo>
                  <a:pt x="26819" y="58"/>
                </a:lnTo>
                <a:lnTo>
                  <a:pt x="26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78C9E1E2-FCBF-C962-5022-DEF15EDFA3CF}"/>
              </a:ext>
            </a:extLst>
          </p:cNvPr>
          <p:cNvSpPr txBox="1"/>
          <p:nvPr/>
        </p:nvSpPr>
        <p:spPr>
          <a:xfrm>
            <a:off x="1617904" y="3233286"/>
            <a:ext cx="5665909" cy="738664"/>
          </a:xfrm>
          <a:prstGeom prst="rect">
            <a:avLst/>
          </a:prstGeom>
          <a:noFill/>
        </p:spPr>
        <p:txBody>
          <a:bodyPr wrap="square" rtlCol="0">
            <a:spAutoFit/>
          </a:bodyPr>
          <a:lstStyle/>
          <a:p>
            <a:pPr algn="ctr"/>
            <a:r>
              <a:rPr lang="en-US" b="1" i="0" dirty="0">
                <a:solidFill>
                  <a:schemeClr val="accent4"/>
                </a:solidFill>
                <a:effectLst/>
                <a:latin typeface="Saira" panose="020B0604020202020204" charset="0"/>
              </a:rPr>
              <a:t>Tawsif Mahmud 1912411042</a:t>
            </a:r>
          </a:p>
          <a:p>
            <a:pPr algn="ctr"/>
            <a:r>
              <a:rPr lang="en-US" b="1" dirty="0" err="1">
                <a:solidFill>
                  <a:schemeClr val="accent4"/>
                </a:solidFill>
                <a:latin typeface="Saira" panose="020B0604020202020204" charset="0"/>
              </a:rPr>
              <a:t>Jiaul</a:t>
            </a:r>
            <a:r>
              <a:rPr lang="en-US" b="1" dirty="0">
                <a:solidFill>
                  <a:schemeClr val="accent4"/>
                </a:solidFill>
                <a:latin typeface="Saira" panose="020B0604020202020204" charset="0"/>
              </a:rPr>
              <a:t> Haque </a:t>
            </a:r>
            <a:r>
              <a:rPr lang="en-US" b="1" dirty="0" err="1">
                <a:solidFill>
                  <a:schemeClr val="accent4"/>
                </a:solidFill>
                <a:latin typeface="Saira" panose="020B0604020202020204" charset="0"/>
              </a:rPr>
              <a:t>Saboj</a:t>
            </a:r>
            <a:r>
              <a:rPr lang="en-US" b="1" dirty="0">
                <a:solidFill>
                  <a:schemeClr val="accent4"/>
                </a:solidFill>
                <a:latin typeface="Saira" panose="020B0604020202020204" charset="0"/>
              </a:rPr>
              <a:t> 1912065042</a:t>
            </a:r>
          </a:p>
          <a:p>
            <a:pPr algn="ctr"/>
            <a:r>
              <a:rPr lang="en-US" b="1" dirty="0">
                <a:solidFill>
                  <a:schemeClr val="accent4"/>
                </a:solidFill>
                <a:latin typeface="Saira" panose="020B0604020202020204" charset="0"/>
              </a:rPr>
              <a:t>Sadia </a:t>
            </a:r>
            <a:r>
              <a:rPr lang="en-US" b="1" dirty="0" err="1">
                <a:solidFill>
                  <a:schemeClr val="accent4"/>
                </a:solidFill>
                <a:latin typeface="Saira" panose="020B0604020202020204" charset="0"/>
              </a:rPr>
              <a:t>Sifati</a:t>
            </a:r>
            <a:r>
              <a:rPr lang="en-US" b="1" dirty="0">
                <a:solidFill>
                  <a:schemeClr val="accent4"/>
                </a:solidFill>
                <a:latin typeface="Saira" panose="020B0604020202020204" charset="0"/>
              </a:rPr>
              <a:t> </a:t>
            </a:r>
            <a:r>
              <a:rPr lang="en-US" b="1" dirty="0" err="1">
                <a:solidFill>
                  <a:schemeClr val="accent4"/>
                </a:solidFill>
                <a:latin typeface="Saira" panose="020B0604020202020204" charset="0"/>
              </a:rPr>
              <a:t>Shammee</a:t>
            </a:r>
            <a:r>
              <a:rPr lang="en-US" b="1" dirty="0">
                <a:solidFill>
                  <a:schemeClr val="accent4"/>
                </a:solidFill>
                <a:latin typeface="Saira" panose="020B0604020202020204" charset="0"/>
              </a:rPr>
              <a:t> 1912304042</a:t>
            </a:r>
            <a:endParaRPr lang="en-US" dirty="0">
              <a:solidFill>
                <a:schemeClr val="accent4"/>
              </a:solidFill>
            </a:endParaRPr>
          </a:p>
        </p:txBody>
      </p:sp>
      <p:sp>
        <p:nvSpPr>
          <p:cNvPr id="5" name="TextBox 4">
            <a:extLst>
              <a:ext uri="{FF2B5EF4-FFF2-40B4-BE49-F238E27FC236}">
                <a16:creationId xmlns:a16="http://schemas.microsoft.com/office/drawing/2014/main" id="{377F2F12-18D6-EE2B-C379-4CA9295814A1}"/>
              </a:ext>
            </a:extLst>
          </p:cNvPr>
          <p:cNvSpPr txBox="1"/>
          <p:nvPr/>
        </p:nvSpPr>
        <p:spPr>
          <a:xfrm>
            <a:off x="1636153" y="4250664"/>
            <a:ext cx="5433787" cy="307777"/>
          </a:xfrm>
          <a:prstGeom prst="rect">
            <a:avLst/>
          </a:prstGeom>
          <a:noFill/>
        </p:spPr>
        <p:txBody>
          <a:bodyPr wrap="square" rtlCol="0">
            <a:spAutoFit/>
          </a:bodyPr>
          <a:lstStyle/>
          <a:p>
            <a:pPr algn="ctr"/>
            <a:r>
              <a:rPr lang="en-US" b="1" dirty="0">
                <a:solidFill>
                  <a:schemeClr val="accent4"/>
                </a:solidFill>
                <a:latin typeface="Saira" panose="020B0604020202020204" charset="0"/>
              </a:rPr>
              <a:t>Supervisor: Dr. Mohammad </a:t>
            </a:r>
            <a:r>
              <a:rPr lang="en-US" b="1" dirty="0" err="1">
                <a:solidFill>
                  <a:schemeClr val="accent4"/>
                </a:solidFill>
                <a:latin typeface="Saira" panose="020B0604020202020204" charset="0"/>
              </a:rPr>
              <a:t>Ashrafuzzaman</a:t>
            </a:r>
            <a:r>
              <a:rPr lang="en-US" b="1" dirty="0">
                <a:solidFill>
                  <a:schemeClr val="accent4"/>
                </a:solidFill>
                <a:latin typeface="Saira" panose="020B0604020202020204" charset="0"/>
              </a:rPr>
              <a:t> khan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03"/>
        <p:cNvGrpSpPr/>
        <p:nvPr/>
      </p:nvGrpSpPr>
      <p:grpSpPr>
        <a:xfrm>
          <a:off x="0" y="0"/>
          <a:ext cx="0" cy="0"/>
          <a:chOff x="0" y="0"/>
          <a:chExt cx="0" cy="0"/>
        </a:xfrm>
      </p:grpSpPr>
      <p:sp>
        <p:nvSpPr>
          <p:cNvPr id="804" name="Google Shape;804;p37"/>
          <p:cNvSpPr txBox="1">
            <a:spLocks noGrp="1"/>
          </p:cNvSpPr>
          <p:nvPr>
            <p:ph type="title"/>
          </p:nvPr>
        </p:nvSpPr>
        <p:spPr>
          <a:xfrm>
            <a:off x="692400" y="2265300"/>
            <a:ext cx="77592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t>Thank You</a:t>
            </a:r>
            <a:endParaRPr sz="5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36"/>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PROJECT OVERVIEW</a:t>
            </a:r>
            <a:endParaRPr sz="2400" dirty="0"/>
          </a:p>
        </p:txBody>
      </p:sp>
      <p:sp>
        <p:nvSpPr>
          <p:cNvPr id="799" name="Google Shape;799;p36"/>
          <p:cNvSpPr txBox="1">
            <a:spLocks noGrp="1"/>
          </p:cNvSpPr>
          <p:nvPr>
            <p:ph type="body" idx="1"/>
          </p:nvPr>
        </p:nvSpPr>
        <p:spPr>
          <a:xfrm>
            <a:off x="713225" y="1197100"/>
            <a:ext cx="7759200" cy="34290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US" b="1" i="0" dirty="0">
                <a:solidFill>
                  <a:schemeClr val="bg1"/>
                </a:solidFill>
                <a:effectLst/>
                <a:latin typeface="Saira" panose="020B0604020202020204" charset="0"/>
              </a:rPr>
              <a:t>Objective: </a:t>
            </a:r>
            <a:r>
              <a:rPr lang="en-US" b="0" i="0" dirty="0">
                <a:solidFill>
                  <a:schemeClr val="tx1">
                    <a:lumMod val="50000"/>
                  </a:schemeClr>
                </a:solidFill>
                <a:effectLst/>
                <a:latin typeface="Saira" panose="020B0604020202020204" charset="0"/>
              </a:rPr>
              <a:t>The project aims to develop a novel method for generating high-quality images by leveraging diffusion models and label conditioning.</a:t>
            </a:r>
          </a:p>
          <a:p>
            <a:pPr marL="0" lvl="0" indent="0" algn="just" rtl="0">
              <a:lnSpc>
                <a:spcPct val="100000"/>
              </a:lnSpc>
              <a:spcBef>
                <a:spcPts val="0"/>
              </a:spcBef>
              <a:spcAft>
                <a:spcPts val="1600"/>
              </a:spcAft>
              <a:buNone/>
            </a:pPr>
            <a:r>
              <a:rPr lang="en-US" b="1" i="0" dirty="0">
                <a:solidFill>
                  <a:schemeClr val="bg1"/>
                </a:solidFill>
                <a:effectLst/>
                <a:latin typeface="Saira" panose="020B0604020202020204" charset="0"/>
              </a:rPr>
              <a:t>Significance: </a:t>
            </a:r>
            <a:r>
              <a:rPr lang="en-US" b="0" i="0" dirty="0">
                <a:solidFill>
                  <a:schemeClr val="tx1">
                    <a:lumMod val="50000"/>
                  </a:schemeClr>
                </a:solidFill>
                <a:effectLst/>
                <a:latin typeface="Saira" panose="020B0604020202020204" charset="0"/>
              </a:rPr>
              <a:t>Image generation plays a crucial role in various fields, including computer vision, graphics, and creative applications. Our approach offers enhanced control over image attributes through label </a:t>
            </a:r>
            <a:r>
              <a:rPr lang="en-US" i="0" dirty="0">
                <a:solidFill>
                  <a:schemeClr val="tx1">
                    <a:lumMod val="50000"/>
                  </a:schemeClr>
                </a:solidFill>
                <a:effectLst/>
                <a:latin typeface="Saira" panose="020B0604020202020204" charset="0"/>
              </a:rPr>
              <a:t>conditioning, enabling the generation of images with specific characteristics.</a:t>
            </a:r>
          </a:p>
          <a:p>
            <a:pPr marL="0" lvl="0" indent="0" algn="l" rtl="0">
              <a:lnSpc>
                <a:spcPct val="100000"/>
              </a:lnSpc>
              <a:spcBef>
                <a:spcPts val="0"/>
              </a:spcBef>
              <a:spcAft>
                <a:spcPts val="1600"/>
              </a:spcAft>
              <a:buNone/>
            </a:pPr>
            <a:r>
              <a:rPr lang="en-US" b="1" i="0" dirty="0">
                <a:solidFill>
                  <a:schemeClr val="bg1"/>
                </a:solidFill>
                <a:effectLst/>
                <a:latin typeface="Saira" panose="020B0604020202020204" charset="0"/>
              </a:rPr>
              <a:t>Key Features:</a:t>
            </a:r>
            <a:endParaRPr lang="en-US" b="1" i="0" dirty="0">
              <a:solidFill>
                <a:schemeClr val="tx1">
                  <a:lumMod val="50000"/>
                </a:schemeClr>
              </a:solidFill>
              <a:effectLst/>
              <a:latin typeface="Saira" panose="020B0604020202020204" charset="0"/>
            </a:endParaRPr>
          </a:p>
          <a:p>
            <a:pPr algn="l">
              <a:lnSpc>
                <a:spcPct val="100000"/>
              </a:lnSpc>
              <a:buFont typeface="Arial" panose="020B0604020202020204" pitchFamily="34" charset="0"/>
              <a:buChar char="•"/>
            </a:pPr>
            <a:r>
              <a:rPr lang="en-US" b="0" i="0" dirty="0">
                <a:solidFill>
                  <a:schemeClr val="tx1">
                    <a:lumMod val="50000"/>
                  </a:schemeClr>
                </a:solidFill>
                <a:effectLst/>
                <a:latin typeface="Saira" panose="020B0604020202020204" charset="0"/>
              </a:rPr>
              <a:t>Incorporation of label conditioning to generate images with desired attributes.</a:t>
            </a:r>
          </a:p>
          <a:p>
            <a:pPr algn="l">
              <a:lnSpc>
                <a:spcPct val="100000"/>
              </a:lnSpc>
              <a:buFont typeface="Arial" panose="020B0604020202020204" pitchFamily="34" charset="0"/>
              <a:buChar char="•"/>
            </a:pPr>
            <a:r>
              <a:rPr lang="en-US" b="0" i="0" dirty="0">
                <a:solidFill>
                  <a:schemeClr val="tx1">
                    <a:lumMod val="50000"/>
                  </a:schemeClr>
                </a:solidFill>
                <a:effectLst/>
                <a:latin typeface="Saira" panose="020B0604020202020204" charset="0"/>
              </a:rPr>
              <a:t>Adoption of a score-based approach for improved image quality and control.</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36"/>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ANALYSIS OF DESIGN PRINCIPAL</a:t>
            </a:r>
            <a:endParaRPr sz="2400" dirty="0"/>
          </a:p>
        </p:txBody>
      </p:sp>
      <p:sp>
        <p:nvSpPr>
          <p:cNvPr id="799" name="Google Shape;799;p36"/>
          <p:cNvSpPr txBox="1">
            <a:spLocks noGrp="1"/>
          </p:cNvSpPr>
          <p:nvPr>
            <p:ph type="body" idx="1"/>
          </p:nvPr>
        </p:nvSpPr>
        <p:spPr>
          <a:xfrm>
            <a:off x="713225" y="1197100"/>
            <a:ext cx="7759200" cy="34290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US" dirty="0">
                <a:solidFill>
                  <a:schemeClr val="tx1">
                    <a:lumMod val="50000"/>
                  </a:schemeClr>
                </a:solidFill>
                <a:latin typeface="Saira" panose="020B0604020202020204" charset="0"/>
              </a:rPr>
              <a:t>T</a:t>
            </a:r>
            <a:r>
              <a:rPr lang="en-US" b="0" i="0" dirty="0">
                <a:solidFill>
                  <a:schemeClr val="tx1">
                    <a:lumMod val="50000"/>
                  </a:schemeClr>
                </a:solidFill>
                <a:effectLst/>
                <a:latin typeface="Saira" panose="020B0604020202020204" charset="0"/>
              </a:rPr>
              <a:t>he fundamental ideas and concepts that shape the development of the diffusion-based latent image generation with label conditioning system. These principles include the score-based approach, diffusion model, </a:t>
            </a:r>
            <a:r>
              <a:rPr lang="en-US" b="0" i="0" dirty="0" err="1">
                <a:solidFill>
                  <a:schemeClr val="tx1">
                    <a:lumMod val="50000"/>
                  </a:schemeClr>
                </a:solidFill>
                <a:effectLst/>
                <a:latin typeface="Saira" panose="020B0604020202020204" charset="0"/>
              </a:rPr>
              <a:t>Unet</a:t>
            </a:r>
            <a:r>
              <a:rPr lang="en-US" b="0" i="0" dirty="0">
                <a:solidFill>
                  <a:schemeClr val="tx1">
                    <a:lumMod val="50000"/>
                  </a:schemeClr>
                </a:solidFill>
                <a:effectLst/>
                <a:latin typeface="Saira" panose="020B0604020202020204" charset="0"/>
              </a:rPr>
              <a:t> architecture, training on diverse datasets, and computational efficiency. These principles guide the overall design, architecture, and implementation of our system to achieve the desired objectives of generating high-quality, diverse, and controllable images with label conditioning.</a:t>
            </a:r>
          </a:p>
        </p:txBody>
      </p:sp>
      <p:pic>
        <p:nvPicPr>
          <p:cNvPr id="2" name="Picture 1">
            <a:extLst>
              <a:ext uri="{FF2B5EF4-FFF2-40B4-BE49-F238E27FC236}">
                <a16:creationId xmlns:a16="http://schemas.microsoft.com/office/drawing/2014/main" id="{372B723A-C109-46AE-9E7E-424D242F0604}"/>
              </a:ext>
            </a:extLst>
          </p:cNvPr>
          <p:cNvPicPr>
            <a:picLocks noChangeAspect="1"/>
          </p:cNvPicPr>
          <p:nvPr/>
        </p:nvPicPr>
        <p:blipFill>
          <a:blip r:embed="rId3"/>
          <a:stretch>
            <a:fillRect/>
          </a:stretch>
        </p:blipFill>
        <p:spPr>
          <a:xfrm>
            <a:off x="2577808" y="2571750"/>
            <a:ext cx="4030033" cy="2023591"/>
          </a:xfrm>
          <a:prstGeom prst="rect">
            <a:avLst/>
          </a:prstGeom>
        </p:spPr>
      </p:pic>
    </p:spTree>
    <p:extLst>
      <p:ext uri="{BB962C8B-B14F-4D97-AF65-F5344CB8AC3E}">
        <p14:creationId xmlns:p14="http://schemas.microsoft.com/office/powerpoint/2010/main" val="4197845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99"/>
        <p:cNvGrpSpPr/>
        <p:nvPr/>
      </p:nvGrpSpPr>
      <p:grpSpPr>
        <a:xfrm>
          <a:off x="0" y="0"/>
          <a:ext cx="0" cy="0"/>
          <a:chOff x="0" y="0"/>
          <a:chExt cx="0" cy="0"/>
        </a:xfrm>
      </p:grpSpPr>
      <p:sp>
        <p:nvSpPr>
          <p:cNvPr id="1000" name="Google Shape;1000;p42"/>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USABILITY,MANUFACTURABILITY,SUSTAINABILITY</a:t>
            </a:r>
            <a:br>
              <a:rPr lang="en-US" sz="2400" dirty="0"/>
            </a:br>
            <a:endParaRPr lang="en-US" sz="2400" dirty="0"/>
          </a:p>
        </p:txBody>
      </p:sp>
      <p:sp>
        <p:nvSpPr>
          <p:cNvPr id="4" name="Google Shape;799;p36">
            <a:extLst>
              <a:ext uri="{FF2B5EF4-FFF2-40B4-BE49-F238E27FC236}">
                <a16:creationId xmlns:a16="http://schemas.microsoft.com/office/drawing/2014/main" id="{E9BC20FF-7CEF-A8C2-A882-540E898C1B66}"/>
              </a:ext>
            </a:extLst>
          </p:cNvPr>
          <p:cNvSpPr txBox="1">
            <a:spLocks/>
          </p:cNvSpPr>
          <p:nvPr/>
        </p:nvSpPr>
        <p:spPr>
          <a:xfrm>
            <a:off x="713224" y="1229803"/>
            <a:ext cx="7759200" cy="3265997"/>
          </a:xfrm>
          <a:custGeom>
            <a:avLst/>
            <a:gdLst>
              <a:gd name="connsiteX0" fmla="*/ 0 w 8195248"/>
              <a:gd name="connsiteY0" fmla="*/ 0 h 2935845"/>
              <a:gd name="connsiteX1" fmla="*/ 8195248 w 8195248"/>
              <a:gd name="connsiteY1" fmla="*/ 0 h 2935845"/>
              <a:gd name="connsiteX2" fmla="*/ 8195248 w 8195248"/>
              <a:gd name="connsiteY2" fmla="*/ 2935845 h 2935845"/>
              <a:gd name="connsiteX3" fmla="*/ 0 w 8195248"/>
              <a:gd name="connsiteY3" fmla="*/ 2935845 h 2935845"/>
              <a:gd name="connsiteX4" fmla="*/ 0 w 8195248"/>
              <a:gd name="connsiteY4" fmla="*/ 0 h 2935845"/>
              <a:gd name="connsiteX0" fmla="*/ 0 w 8195248"/>
              <a:gd name="connsiteY0" fmla="*/ 0 h 2935845"/>
              <a:gd name="connsiteX1" fmla="*/ 8195248 w 8195248"/>
              <a:gd name="connsiteY1" fmla="*/ 0 h 2935845"/>
              <a:gd name="connsiteX2" fmla="*/ 4893677 w 8195248"/>
              <a:gd name="connsiteY2" fmla="*/ 1307835 h 2935845"/>
              <a:gd name="connsiteX3" fmla="*/ 8195248 w 8195248"/>
              <a:gd name="connsiteY3" fmla="*/ 2935845 h 2935845"/>
              <a:gd name="connsiteX4" fmla="*/ 0 w 8195248"/>
              <a:gd name="connsiteY4" fmla="*/ 2935845 h 2935845"/>
              <a:gd name="connsiteX5" fmla="*/ 0 w 8195248"/>
              <a:gd name="connsiteY5" fmla="*/ 0 h 2935845"/>
              <a:gd name="connsiteX0" fmla="*/ 0 w 8195248"/>
              <a:gd name="connsiteY0" fmla="*/ 14176 h 2950021"/>
              <a:gd name="connsiteX1" fmla="*/ 4927509 w 8195248"/>
              <a:gd name="connsiteY1" fmla="*/ 0 h 2950021"/>
              <a:gd name="connsiteX2" fmla="*/ 4893677 w 8195248"/>
              <a:gd name="connsiteY2" fmla="*/ 1322011 h 2950021"/>
              <a:gd name="connsiteX3" fmla="*/ 8195248 w 8195248"/>
              <a:gd name="connsiteY3" fmla="*/ 2950021 h 2950021"/>
              <a:gd name="connsiteX4" fmla="*/ 0 w 8195248"/>
              <a:gd name="connsiteY4" fmla="*/ 2950021 h 2950021"/>
              <a:gd name="connsiteX5" fmla="*/ 0 w 8195248"/>
              <a:gd name="connsiteY5" fmla="*/ 14176 h 295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95248" h="2950021">
                <a:moveTo>
                  <a:pt x="0" y="14176"/>
                </a:moveTo>
                <a:lnTo>
                  <a:pt x="4927509" y="0"/>
                </a:lnTo>
                <a:cubicBezTo>
                  <a:pt x="4928046" y="457210"/>
                  <a:pt x="4893140" y="864801"/>
                  <a:pt x="4893677" y="1322011"/>
                </a:cubicBezTo>
                <a:lnTo>
                  <a:pt x="8195248" y="2950021"/>
                </a:lnTo>
                <a:lnTo>
                  <a:pt x="0" y="2950021"/>
                </a:lnTo>
                <a:lnTo>
                  <a:pt x="0" y="14176"/>
                </a:lnTo>
                <a:close/>
              </a:path>
            </a:pathLst>
          </a:cu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ctr" rtl="0">
              <a:lnSpc>
                <a:spcPct val="115000"/>
              </a:lnSpc>
              <a:spcBef>
                <a:spcPts val="1600"/>
              </a:spcBef>
              <a:spcAft>
                <a:spcPts val="160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algn="l"/>
            <a:r>
              <a:rPr lang="en-US" sz="1200" b="1" i="0" dirty="0">
                <a:solidFill>
                  <a:schemeClr val="bg1"/>
                </a:solidFill>
                <a:effectLst/>
                <a:latin typeface="Saira" panose="020B0604020202020204" charset="0"/>
              </a:rPr>
              <a:t>Usability:</a:t>
            </a:r>
          </a:p>
          <a:p>
            <a:pPr marL="139700" indent="0" algn="l"/>
            <a:r>
              <a:rPr lang="en-US" sz="1200" b="0" i="0" dirty="0">
                <a:solidFill>
                  <a:schemeClr val="tx1">
                    <a:lumMod val="50000"/>
                  </a:schemeClr>
                </a:solidFill>
                <a:effectLst/>
                <a:latin typeface="Saira" panose="020B0604020202020204" charset="0"/>
              </a:rPr>
              <a:t>Our research work focuses on enhancing the usability of image generation systems by incorporating label conditioning. This allows users to have fine-grained control over the generated images, enabling various applications such as image synthesis, data augmentation, and content manipulation.</a:t>
            </a:r>
          </a:p>
          <a:p>
            <a:pPr marL="139700" indent="0" algn="l"/>
            <a:endParaRPr lang="en-US" sz="1200" b="1" i="0" dirty="0">
              <a:solidFill>
                <a:schemeClr val="bg1"/>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Manufacturability:</a:t>
            </a:r>
          </a:p>
          <a:p>
            <a:pPr marL="139700" indent="0" algn="l"/>
            <a:r>
              <a:rPr lang="en-US" sz="1200" b="0" i="0" dirty="0">
                <a:solidFill>
                  <a:schemeClr val="tx1">
                    <a:lumMod val="50000"/>
                  </a:schemeClr>
                </a:solidFill>
                <a:effectLst/>
                <a:latin typeface="Saira" panose="020B0604020202020204" charset="0"/>
              </a:rPr>
              <a:t>While our project is primarily research-oriented, the concepts and techniques developed can be implemented in practical applications. The diffusion model with label conditioning can be integrated into existing image generation systems and frameworks, allowing for scalable and efficient manufacturing of image generation tools.</a:t>
            </a:r>
          </a:p>
          <a:p>
            <a:pPr marL="139700" indent="0" algn="l"/>
            <a:endParaRPr lang="en-US" sz="1200" b="1" i="0" dirty="0">
              <a:solidFill>
                <a:schemeClr val="bg1"/>
              </a:solidFill>
              <a:effectLst/>
              <a:latin typeface="Saira" panose="020B0604020202020204" charset="0"/>
            </a:endParaRPr>
          </a:p>
          <a:p>
            <a:pPr algn="l"/>
            <a:r>
              <a:rPr lang="en-US" sz="1200" b="1" i="0" dirty="0">
                <a:solidFill>
                  <a:schemeClr val="bg1"/>
                </a:solidFill>
                <a:effectLst/>
                <a:latin typeface="Saira" panose="020B0604020202020204" charset="0"/>
              </a:rPr>
              <a:t>Sustainability:</a:t>
            </a:r>
          </a:p>
          <a:p>
            <a:pPr marL="139700" indent="0" algn="l"/>
            <a:r>
              <a:rPr lang="en-US" sz="1200" b="0" i="0" dirty="0">
                <a:solidFill>
                  <a:schemeClr val="tx1">
                    <a:lumMod val="50000"/>
                  </a:schemeClr>
                </a:solidFill>
                <a:effectLst/>
                <a:latin typeface="Saira" panose="020B0604020202020204" charset="0"/>
              </a:rPr>
              <a:t>Our research work contributes to the sustainability of image generation technologies by improving the quality and diversity of generated images. By leveraging label conditioning, we enable more precise control over image synthesis, reducing the need for additional data collection and annotation efforts.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12"/>
        <p:cNvGrpSpPr/>
        <p:nvPr/>
      </p:nvGrpSpPr>
      <p:grpSpPr>
        <a:xfrm>
          <a:off x="0" y="0"/>
          <a:ext cx="0" cy="0"/>
          <a:chOff x="0" y="0"/>
          <a:chExt cx="0" cy="0"/>
        </a:xfrm>
      </p:grpSpPr>
      <p:sp>
        <p:nvSpPr>
          <p:cNvPr id="4" name="Google Shape;798;p36">
            <a:extLst>
              <a:ext uri="{FF2B5EF4-FFF2-40B4-BE49-F238E27FC236}">
                <a16:creationId xmlns:a16="http://schemas.microsoft.com/office/drawing/2014/main" id="{F5E239BA-63EE-6037-F48A-3D2B6842B9EB}"/>
              </a:ext>
            </a:extLst>
          </p:cNvPr>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IMPLEMENTATION</a:t>
            </a:r>
          </a:p>
        </p:txBody>
      </p:sp>
      <p:sp>
        <p:nvSpPr>
          <p:cNvPr id="19" name="Google Shape;799;p36">
            <a:extLst>
              <a:ext uri="{FF2B5EF4-FFF2-40B4-BE49-F238E27FC236}">
                <a16:creationId xmlns:a16="http://schemas.microsoft.com/office/drawing/2014/main" id="{2ABD692B-1BB0-4FE5-A36C-FA56858EA95E}"/>
              </a:ext>
            </a:extLst>
          </p:cNvPr>
          <p:cNvSpPr txBox="1">
            <a:spLocks/>
          </p:cNvSpPr>
          <p:nvPr/>
        </p:nvSpPr>
        <p:spPr>
          <a:xfrm>
            <a:off x="713224" y="1229803"/>
            <a:ext cx="7759200" cy="3265997"/>
          </a:xfrm>
          <a:custGeom>
            <a:avLst/>
            <a:gdLst>
              <a:gd name="connsiteX0" fmla="*/ 0 w 8195248"/>
              <a:gd name="connsiteY0" fmla="*/ 0 h 2935845"/>
              <a:gd name="connsiteX1" fmla="*/ 8195248 w 8195248"/>
              <a:gd name="connsiteY1" fmla="*/ 0 h 2935845"/>
              <a:gd name="connsiteX2" fmla="*/ 8195248 w 8195248"/>
              <a:gd name="connsiteY2" fmla="*/ 2935845 h 2935845"/>
              <a:gd name="connsiteX3" fmla="*/ 0 w 8195248"/>
              <a:gd name="connsiteY3" fmla="*/ 2935845 h 2935845"/>
              <a:gd name="connsiteX4" fmla="*/ 0 w 8195248"/>
              <a:gd name="connsiteY4" fmla="*/ 0 h 2935845"/>
              <a:gd name="connsiteX0" fmla="*/ 0 w 8195248"/>
              <a:gd name="connsiteY0" fmla="*/ 0 h 2935845"/>
              <a:gd name="connsiteX1" fmla="*/ 8195248 w 8195248"/>
              <a:gd name="connsiteY1" fmla="*/ 0 h 2935845"/>
              <a:gd name="connsiteX2" fmla="*/ 4893677 w 8195248"/>
              <a:gd name="connsiteY2" fmla="*/ 1307835 h 2935845"/>
              <a:gd name="connsiteX3" fmla="*/ 8195248 w 8195248"/>
              <a:gd name="connsiteY3" fmla="*/ 2935845 h 2935845"/>
              <a:gd name="connsiteX4" fmla="*/ 0 w 8195248"/>
              <a:gd name="connsiteY4" fmla="*/ 2935845 h 2935845"/>
              <a:gd name="connsiteX5" fmla="*/ 0 w 8195248"/>
              <a:gd name="connsiteY5" fmla="*/ 0 h 2935845"/>
              <a:gd name="connsiteX0" fmla="*/ 0 w 8195248"/>
              <a:gd name="connsiteY0" fmla="*/ 14176 h 2950021"/>
              <a:gd name="connsiteX1" fmla="*/ 4927509 w 8195248"/>
              <a:gd name="connsiteY1" fmla="*/ 0 h 2950021"/>
              <a:gd name="connsiteX2" fmla="*/ 4893677 w 8195248"/>
              <a:gd name="connsiteY2" fmla="*/ 1322011 h 2950021"/>
              <a:gd name="connsiteX3" fmla="*/ 8195248 w 8195248"/>
              <a:gd name="connsiteY3" fmla="*/ 2950021 h 2950021"/>
              <a:gd name="connsiteX4" fmla="*/ 0 w 8195248"/>
              <a:gd name="connsiteY4" fmla="*/ 2950021 h 2950021"/>
              <a:gd name="connsiteX5" fmla="*/ 0 w 8195248"/>
              <a:gd name="connsiteY5" fmla="*/ 14176 h 295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95248" h="2950021">
                <a:moveTo>
                  <a:pt x="0" y="14176"/>
                </a:moveTo>
                <a:lnTo>
                  <a:pt x="4927509" y="0"/>
                </a:lnTo>
                <a:cubicBezTo>
                  <a:pt x="4928046" y="457210"/>
                  <a:pt x="4893140" y="864801"/>
                  <a:pt x="4893677" y="1322011"/>
                </a:cubicBezTo>
                <a:lnTo>
                  <a:pt x="8195248" y="2950021"/>
                </a:lnTo>
                <a:lnTo>
                  <a:pt x="0" y="2950021"/>
                </a:lnTo>
                <a:lnTo>
                  <a:pt x="0" y="14176"/>
                </a:lnTo>
                <a:close/>
              </a:path>
            </a:pathLst>
          </a:cu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ctr" rtl="0">
              <a:lnSpc>
                <a:spcPct val="115000"/>
              </a:lnSpc>
              <a:spcBef>
                <a:spcPts val="1600"/>
              </a:spcBef>
              <a:spcAft>
                <a:spcPts val="160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39700" indent="0" algn="l"/>
            <a:r>
              <a:rPr lang="en-US" sz="1200" b="1" i="0" dirty="0">
                <a:solidFill>
                  <a:schemeClr val="bg1"/>
                </a:solidFill>
                <a:effectLst/>
                <a:latin typeface="Saira" panose="020B0604020202020204" charset="0"/>
              </a:rPr>
              <a:t>Diffusion Model: </a:t>
            </a:r>
            <a:r>
              <a:rPr lang="en-US" sz="1200" b="0" i="0" dirty="0">
                <a:solidFill>
                  <a:schemeClr val="tx1">
                    <a:lumMod val="50000"/>
                  </a:schemeClr>
                </a:solidFill>
                <a:effectLst/>
                <a:latin typeface="Saira" panose="020B0604020202020204" charset="0"/>
              </a:rPr>
              <a:t>Utilizes iterative steps to refine generated images, gradually reducing noise and improving image quality.</a:t>
            </a:r>
          </a:p>
          <a:p>
            <a:pPr marL="139700" indent="0" algn="l"/>
            <a:endParaRPr lang="en-US" sz="1200" b="0" i="0" dirty="0">
              <a:solidFill>
                <a:schemeClr val="bg1"/>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Latent Space: </a:t>
            </a:r>
            <a:r>
              <a:rPr lang="en-US" sz="1200" b="0" i="0" dirty="0">
                <a:solidFill>
                  <a:schemeClr val="tx1">
                    <a:lumMod val="50000"/>
                  </a:schemeClr>
                </a:solidFill>
                <a:effectLst/>
                <a:latin typeface="Saira" panose="020B0604020202020204" charset="0"/>
              </a:rPr>
              <a:t>Applies latent space techniques to denoise images and enhance their visual fidelity.</a:t>
            </a:r>
          </a:p>
          <a:p>
            <a:pPr marL="139700" indent="0" algn="l"/>
            <a:endParaRPr lang="en-US" sz="1200" b="0" i="0" dirty="0">
              <a:solidFill>
                <a:schemeClr val="bg1"/>
              </a:solidFill>
              <a:effectLst/>
              <a:latin typeface="Saira" panose="020B0604020202020204" charset="0"/>
            </a:endParaRPr>
          </a:p>
          <a:p>
            <a:pPr marL="139700" marR="0" indent="0" algn="just" rtl="0">
              <a:spcBef>
                <a:spcPts val="0"/>
              </a:spcBef>
              <a:spcAft>
                <a:spcPts val="0"/>
              </a:spcAft>
              <a:buClr>
                <a:srgbClr val="000000"/>
              </a:buClr>
              <a:buSzPts val="1600"/>
            </a:pPr>
            <a:r>
              <a:rPr lang="en-US" sz="1200" b="1" i="0" dirty="0">
                <a:solidFill>
                  <a:schemeClr val="bg1"/>
                </a:solidFill>
                <a:effectLst/>
                <a:latin typeface="Saira" panose="020B0604020202020204" charset="0"/>
                <a:ea typeface="Arial" panose="020B0604020202020204" pitchFamily="34" charset="0"/>
                <a:cs typeface="Arial" panose="020B0604020202020204" pitchFamily="34" charset="0"/>
              </a:rPr>
              <a:t>Label Conditioning: </a:t>
            </a:r>
            <a:r>
              <a:rPr lang="en-US" sz="1200" b="0" i="0" dirty="0">
                <a:solidFill>
                  <a:srgbClr val="193445"/>
                </a:solidFill>
                <a:effectLst/>
                <a:latin typeface="Saira" panose="020B0604020202020204" charset="0"/>
                <a:ea typeface="Arial" panose="020B0604020202020204" pitchFamily="34" charset="0"/>
                <a:cs typeface="Arial" panose="020B0604020202020204" pitchFamily="34" charset="0"/>
              </a:rPr>
              <a:t>Incorporates label conditioning using the </a:t>
            </a:r>
            <a:r>
              <a:rPr lang="en-US" sz="1200" b="0" i="0" dirty="0" err="1">
                <a:solidFill>
                  <a:srgbClr val="193445"/>
                </a:solidFill>
                <a:effectLst/>
                <a:latin typeface="Saira" panose="020B0604020202020204" charset="0"/>
                <a:ea typeface="Arial" panose="020B0604020202020204" pitchFamily="34" charset="0"/>
                <a:cs typeface="Arial" panose="020B0604020202020204" pitchFamily="34" charset="0"/>
              </a:rPr>
              <a:t>Unet</a:t>
            </a:r>
            <a:r>
              <a:rPr lang="en-US" sz="1200" b="0" i="0" dirty="0">
                <a:solidFill>
                  <a:srgbClr val="193445"/>
                </a:solidFill>
                <a:effectLst/>
                <a:latin typeface="Saira" panose="020B0604020202020204" charset="0"/>
                <a:ea typeface="Arial" panose="020B0604020202020204" pitchFamily="34" charset="0"/>
                <a:cs typeface="Arial" panose="020B0604020202020204" pitchFamily="34" charset="0"/>
              </a:rPr>
              <a:t> model, allowing the generation of images based on specific labels or attributes.</a:t>
            </a:r>
          </a:p>
          <a:p>
            <a:pPr marL="139700" marR="0" indent="0" algn="just" rtl="0">
              <a:spcBef>
                <a:spcPts val="0"/>
              </a:spcBef>
              <a:spcAft>
                <a:spcPts val="0"/>
              </a:spcAft>
              <a:buClr>
                <a:srgbClr val="000000"/>
              </a:buClr>
              <a:buSzPts val="1600"/>
            </a:pPr>
            <a:endParaRPr lang="en-US" sz="1200" dirty="0">
              <a:latin typeface="Saira" panose="020B0604020202020204" charset="0"/>
              <a:ea typeface="Arial" panose="020B0604020202020204" pitchFamily="34" charset="0"/>
              <a:cs typeface="Arial" panose="020B0604020202020204" pitchFamily="34" charset="0"/>
            </a:endParaRPr>
          </a:p>
          <a:p>
            <a:pPr marL="139700" marR="0" indent="0" algn="just" rtl="0">
              <a:spcBef>
                <a:spcPts val="0"/>
              </a:spcBef>
              <a:spcAft>
                <a:spcPts val="0"/>
              </a:spcAft>
              <a:buClr>
                <a:srgbClr val="000000"/>
              </a:buClr>
              <a:buSzPts val="1600"/>
            </a:pPr>
            <a:r>
              <a:rPr lang="en-US" sz="1200" b="1" i="0" dirty="0">
                <a:solidFill>
                  <a:schemeClr val="bg1"/>
                </a:solidFill>
                <a:effectLst/>
                <a:latin typeface="Saira" panose="020B0604020202020204" charset="0"/>
                <a:ea typeface="Arial" panose="020B0604020202020204" pitchFamily="34" charset="0"/>
                <a:cs typeface="Arial" panose="020B0604020202020204" pitchFamily="34" charset="0"/>
              </a:rPr>
              <a:t>Training on Datasets: </a:t>
            </a:r>
            <a:r>
              <a:rPr lang="en-US" sz="1200" b="0" i="0" dirty="0">
                <a:solidFill>
                  <a:srgbClr val="193445"/>
                </a:solidFill>
                <a:effectLst/>
                <a:latin typeface="Saira" panose="020B0604020202020204" charset="0"/>
                <a:ea typeface="Arial" panose="020B0604020202020204" pitchFamily="34" charset="0"/>
                <a:cs typeface="Arial" panose="020B0604020202020204" pitchFamily="34" charset="0"/>
              </a:rPr>
              <a:t>Trained on MNIST and Fashion MNIST datasets to learn underlying patterns and distributions for generating diverse and realistic images.</a:t>
            </a:r>
          </a:p>
          <a:p>
            <a:pPr marL="139700" marR="0" indent="0" algn="just" rtl="0">
              <a:spcBef>
                <a:spcPts val="0"/>
              </a:spcBef>
              <a:spcAft>
                <a:spcPts val="0"/>
              </a:spcAft>
              <a:buClr>
                <a:srgbClr val="000000"/>
              </a:buClr>
              <a:buSzPts val="1600"/>
            </a:pPr>
            <a:endParaRPr lang="en-US" sz="1200" dirty="0">
              <a:latin typeface="Saira" panose="020B0604020202020204" charset="0"/>
              <a:ea typeface="Arial" panose="020B0604020202020204" pitchFamily="34" charset="0"/>
              <a:cs typeface="Arial" panose="020B0604020202020204" pitchFamily="34" charset="0"/>
            </a:endParaRPr>
          </a:p>
          <a:p>
            <a:pPr marL="139700" marR="0" indent="0" algn="just" rtl="0">
              <a:spcBef>
                <a:spcPts val="0"/>
              </a:spcBef>
              <a:spcAft>
                <a:spcPts val="0"/>
              </a:spcAft>
              <a:buClr>
                <a:srgbClr val="000000"/>
              </a:buClr>
              <a:buSzPts val="1600"/>
            </a:pPr>
            <a:r>
              <a:rPr lang="en-US" sz="1200" b="1" i="0" dirty="0">
                <a:solidFill>
                  <a:schemeClr val="bg1"/>
                </a:solidFill>
                <a:effectLst/>
                <a:latin typeface="Saira" panose="020B0604020202020204" charset="0"/>
              </a:rPr>
              <a:t>Future Work: </a:t>
            </a:r>
            <a:r>
              <a:rPr lang="en-US" sz="1200" b="0" i="0" dirty="0">
                <a:solidFill>
                  <a:schemeClr val="tx1">
                    <a:lumMod val="50000"/>
                  </a:schemeClr>
                </a:solidFill>
                <a:effectLst/>
                <a:latin typeface="Saira" panose="020B0604020202020204" charset="0"/>
              </a:rPr>
              <a:t>Plan to train the model with larger and more complex datasets, and explore advanced conditional approaches.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99"/>
        <p:cNvGrpSpPr/>
        <p:nvPr/>
      </p:nvGrpSpPr>
      <p:grpSpPr>
        <a:xfrm>
          <a:off x="0" y="0"/>
          <a:ext cx="0" cy="0"/>
          <a:chOff x="0" y="0"/>
          <a:chExt cx="0" cy="0"/>
        </a:xfrm>
      </p:grpSpPr>
      <p:sp>
        <p:nvSpPr>
          <p:cNvPr id="1000" name="Google Shape;1000;p42"/>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DEVELOPMENT PROCESS</a:t>
            </a:r>
          </a:p>
        </p:txBody>
      </p:sp>
      <p:sp>
        <p:nvSpPr>
          <p:cNvPr id="4" name="Google Shape;799;p36">
            <a:extLst>
              <a:ext uri="{FF2B5EF4-FFF2-40B4-BE49-F238E27FC236}">
                <a16:creationId xmlns:a16="http://schemas.microsoft.com/office/drawing/2014/main" id="{E9BC20FF-7CEF-A8C2-A882-540E898C1B66}"/>
              </a:ext>
            </a:extLst>
          </p:cNvPr>
          <p:cNvSpPr txBox="1">
            <a:spLocks/>
          </p:cNvSpPr>
          <p:nvPr/>
        </p:nvSpPr>
        <p:spPr>
          <a:xfrm>
            <a:off x="713224" y="1229803"/>
            <a:ext cx="7759200" cy="3265997"/>
          </a:xfrm>
          <a:custGeom>
            <a:avLst/>
            <a:gdLst>
              <a:gd name="connsiteX0" fmla="*/ 0 w 8195248"/>
              <a:gd name="connsiteY0" fmla="*/ 0 h 2935845"/>
              <a:gd name="connsiteX1" fmla="*/ 8195248 w 8195248"/>
              <a:gd name="connsiteY1" fmla="*/ 0 h 2935845"/>
              <a:gd name="connsiteX2" fmla="*/ 8195248 w 8195248"/>
              <a:gd name="connsiteY2" fmla="*/ 2935845 h 2935845"/>
              <a:gd name="connsiteX3" fmla="*/ 0 w 8195248"/>
              <a:gd name="connsiteY3" fmla="*/ 2935845 h 2935845"/>
              <a:gd name="connsiteX4" fmla="*/ 0 w 8195248"/>
              <a:gd name="connsiteY4" fmla="*/ 0 h 2935845"/>
              <a:gd name="connsiteX0" fmla="*/ 0 w 8195248"/>
              <a:gd name="connsiteY0" fmla="*/ 0 h 2935845"/>
              <a:gd name="connsiteX1" fmla="*/ 8195248 w 8195248"/>
              <a:gd name="connsiteY1" fmla="*/ 0 h 2935845"/>
              <a:gd name="connsiteX2" fmla="*/ 4893677 w 8195248"/>
              <a:gd name="connsiteY2" fmla="*/ 1307835 h 2935845"/>
              <a:gd name="connsiteX3" fmla="*/ 8195248 w 8195248"/>
              <a:gd name="connsiteY3" fmla="*/ 2935845 h 2935845"/>
              <a:gd name="connsiteX4" fmla="*/ 0 w 8195248"/>
              <a:gd name="connsiteY4" fmla="*/ 2935845 h 2935845"/>
              <a:gd name="connsiteX5" fmla="*/ 0 w 8195248"/>
              <a:gd name="connsiteY5" fmla="*/ 0 h 2935845"/>
              <a:gd name="connsiteX0" fmla="*/ 0 w 8195248"/>
              <a:gd name="connsiteY0" fmla="*/ 14176 h 2950021"/>
              <a:gd name="connsiteX1" fmla="*/ 4927509 w 8195248"/>
              <a:gd name="connsiteY1" fmla="*/ 0 h 2950021"/>
              <a:gd name="connsiteX2" fmla="*/ 4893677 w 8195248"/>
              <a:gd name="connsiteY2" fmla="*/ 1322011 h 2950021"/>
              <a:gd name="connsiteX3" fmla="*/ 8195248 w 8195248"/>
              <a:gd name="connsiteY3" fmla="*/ 2950021 h 2950021"/>
              <a:gd name="connsiteX4" fmla="*/ 0 w 8195248"/>
              <a:gd name="connsiteY4" fmla="*/ 2950021 h 2950021"/>
              <a:gd name="connsiteX5" fmla="*/ 0 w 8195248"/>
              <a:gd name="connsiteY5" fmla="*/ 14176 h 295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95248" h="2950021">
                <a:moveTo>
                  <a:pt x="0" y="14176"/>
                </a:moveTo>
                <a:lnTo>
                  <a:pt x="4927509" y="0"/>
                </a:lnTo>
                <a:cubicBezTo>
                  <a:pt x="4928046" y="457210"/>
                  <a:pt x="4893140" y="864801"/>
                  <a:pt x="4893677" y="1322011"/>
                </a:cubicBezTo>
                <a:lnTo>
                  <a:pt x="8195248" y="2950021"/>
                </a:lnTo>
                <a:lnTo>
                  <a:pt x="0" y="2950021"/>
                </a:lnTo>
                <a:lnTo>
                  <a:pt x="0" y="14176"/>
                </a:lnTo>
                <a:close/>
              </a:path>
            </a:pathLst>
          </a:cu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ctr" rtl="0">
              <a:lnSpc>
                <a:spcPct val="115000"/>
              </a:lnSpc>
              <a:spcBef>
                <a:spcPts val="1600"/>
              </a:spcBef>
              <a:spcAft>
                <a:spcPts val="160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39700" indent="0" algn="l"/>
            <a:r>
              <a:rPr lang="en-US" sz="1200" b="1" i="0" dirty="0">
                <a:solidFill>
                  <a:schemeClr val="bg1"/>
                </a:solidFill>
                <a:effectLst/>
                <a:latin typeface="Saira" panose="020B0604020202020204" charset="0"/>
              </a:rPr>
              <a:t>Research: </a:t>
            </a:r>
            <a:r>
              <a:rPr lang="en-US" sz="1200" b="0" i="0" dirty="0">
                <a:solidFill>
                  <a:schemeClr val="tx1">
                    <a:lumMod val="50000"/>
                  </a:schemeClr>
                </a:solidFill>
                <a:effectLst/>
                <a:latin typeface="Saira" panose="020B0604020202020204" charset="0"/>
              </a:rPr>
              <a:t>Conducted in-depth research on diffusion models and score-based approaches for latent image generation with label conditioning.</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Data Preparation: </a:t>
            </a:r>
            <a:r>
              <a:rPr lang="en-US" sz="1200" b="0" i="0" dirty="0">
                <a:solidFill>
                  <a:schemeClr val="tx1">
                    <a:lumMod val="50000"/>
                  </a:schemeClr>
                </a:solidFill>
                <a:effectLst/>
                <a:latin typeface="Saira" panose="020B0604020202020204" charset="0"/>
              </a:rPr>
              <a:t>Preprocessed and prepared the </a:t>
            </a:r>
            <a:r>
              <a:rPr lang="en-US" sz="1200" b="0" i="0" dirty="0" err="1">
                <a:solidFill>
                  <a:schemeClr val="tx1">
                    <a:lumMod val="50000"/>
                  </a:schemeClr>
                </a:solidFill>
                <a:effectLst/>
                <a:latin typeface="Saira" panose="020B0604020202020204" charset="0"/>
              </a:rPr>
              <a:t>Mnist</a:t>
            </a:r>
            <a:r>
              <a:rPr lang="en-US" sz="1200" b="0" i="0" dirty="0">
                <a:solidFill>
                  <a:schemeClr val="tx1">
                    <a:lumMod val="50000"/>
                  </a:schemeClr>
                </a:solidFill>
                <a:effectLst/>
                <a:latin typeface="Saira" panose="020B0604020202020204" charset="0"/>
              </a:rPr>
              <a:t> and Fashion </a:t>
            </a:r>
            <a:r>
              <a:rPr lang="en-US" sz="1200" b="0" i="0" dirty="0" err="1">
                <a:solidFill>
                  <a:schemeClr val="tx1">
                    <a:lumMod val="50000"/>
                  </a:schemeClr>
                </a:solidFill>
                <a:effectLst/>
                <a:latin typeface="Saira" panose="020B0604020202020204" charset="0"/>
              </a:rPr>
              <a:t>Mnist</a:t>
            </a:r>
            <a:r>
              <a:rPr lang="en-US" sz="1200" b="0" i="0" dirty="0">
                <a:solidFill>
                  <a:schemeClr val="tx1">
                    <a:lumMod val="50000"/>
                  </a:schemeClr>
                </a:solidFill>
                <a:effectLst/>
                <a:latin typeface="Saira" panose="020B0604020202020204" charset="0"/>
              </a:rPr>
              <a:t> datasets for training the model.</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Model Design: </a:t>
            </a:r>
            <a:r>
              <a:rPr lang="en-US" sz="1200" b="0" i="0" dirty="0">
                <a:solidFill>
                  <a:schemeClr val="tx1">
                    <a:lumMod val="50000"/>
                  </a:schemeClr>
                </a:solidFill>
                <a:effectLst/>
                <a:latin typeface="Saira" panose="020B0604020202020204" charset="0"/>
              </a:rPr>
              <a:t>Designed the architecture of the diffusion model combined with a </a:t>
            </a:r>
            <a:r>
              <a:rPr lang="en-US" sz="1200" b="0" i="0" dirty="0" err="1">
                <a:solidFill>
                  <a:schemeClr val="tx1">
                    <a:lumMod val="50000"/>
                  </a:schemeClr>
                </a:solidFill>
                <a:effectLst/>
                <a:latin typeface="Saira" panose="020B0604020202020204" charset="0"/>
              </a:rPr>
              <a:t>Unet</a:t>
            </a:r>
            <a:r>
              <a:rPr lang="en-US" sz="1200" b="0" i="0" dirty="0">
                <a:solidFill>
                  <a:schemeClr val="tx1">
                    <a:lumMod val="50000"/>
                  </a:schemeClr>
                </a:solidFill>
                <a:effectLst/>
                <a:latin typeface="Saira" panose="020B0604020202020204" charset="0"/>
              </a:rPr>
              <a:t> for denoising and label conditioning.</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Training and Optimization: </a:t>
            </a:r>
            <a:r>
              <a:rPr lang="en-US" sz="1200" b="0" i="0" dirty="0">
                <a:solidFill>
                  <a:schemeClr val="tx1">
                    <a:lumMod val="50000"/>
                  </a:schemeClr>
                </a:solidFill>
                <a:effectLst/>
                <a:latin typeface="Saira" panose="020B0604020202020204" charset="0"/>
              </a:rPr>
              <a:t>Trained the model using the prepared dataset and optimized the model's performance through iterations and fine-tuning.</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Evaluation and Validation: </a:t>
            </a:r>
            <a:r>
              <a:rPr lang="en-US" sz="1200" b="0" i="0" dirty="0">
                <a:solidFill>
                  <a:schemeClr val="tx1">
                    <a:lumMod val="50000"/>
                  </a:schemeClr>
                </a:solidFill>
                <a:effectLst/>
                <a:latin typeface="Saira" panose="020B0604020202020204" charset="0"/>
              </a:rPr>
              <a:t>Evaluated the generated images using quantitative metrics and performed validation to ensure the model's effectiveness.</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Future Enhancements: </a:t>
            </a:r>
            <a:r>
              <a:rPr lang="en-US" sz="1200" b="0" i="0" dirty="0">
                <a:solidFill>
                  <a:schemeClr val="tx1">
                    <a:lumMod val="50000"/>
                  </a:schemeClr>
                </a:solidFill>
                <a:effectLst/>
                <a:latin typeface="Saira" panose="020B0604020202020204" charset="0"/>
              </a:rPr>
              <a:t>Identified areas for future improvement, such as scaling up the dataset, exploring advanced conditioning techniques, and refining the model's performance</a:t>
            </a:r>
            <a:r>
              <a:rPr lang="en-US" sz="1200" b="0" i="0" dirty="0">
                <a:solidFill>
                  <a:srgbClr val="D1D5DB"/>
                </a:solidFill>
                <a:effectLst/>
                <a:latin typeface="Saira" panose="020B0604020202020204" charset="0"/>
              </a:rPr>
              <a:t>.</a:t>
            </a:r>
          </a:p>
        </p:txBody>
      </p:sp>
    </p:spTree>
    <p:extLst>
      <p:ext uri="{BB962C8B-B14F-4D97-AF65-F5344CB8AC3E}">
        <p14:creationId xmlns:p14="http://schemas.microsoft.com/office/powerpoint/2010/main" val="1253221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99"/>
        <p:cNvGrpSpPr/>
        <p:nvPr/>
      </p:nvGrpSpPr>
      <p:grpSpPr>
        <a:xfrm>
          <a:off x="0" y="0"/>
          <a:ext cx="0" cy="0"/>
          <a:chOff x="0" y="0"/>
          <a:chExt cx="0" cy="0"/>
        </a:xfrm>
      </p:grpSpPr>
      <p:sp>
        <p:nvSpPr>
          <p:cNvPr id="1000" name="Google Shape;1000;p42"/>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ENVIRONMENTAL CONSIDERATION</a:t>
            </a:r>
          </a:p>
        </p:txBody>
      </p:sp>
      <p:sp>
        <p:nvSpPr>
          <p:cNvPr id="4" name="Google Shape;799;p36">
            <a:extLst>
              <a:ext uri="{FF2B5EF4-FFF2-40B4-BE49-F238E27FC236}">
                <a16:creationId xmlns:a16="http://schemas.microsoft.com/office/drawing/2014/main" id="{E9BC20FF-7CEF-A8C2-A882-540E898C1B66}"/>
              </a:ext>
            </a:extLst>
          </p:cNvPr>
          <p:cNvSpPr txBox="1">
            <a:spLocks/>
          </p:cNvSpPr>
          <p:nvPr/>
        </p:nvSpPr>
        <p:spPr>
          <a:xfrm>
            <a:off x="713224" y="1229803"/>
            <a:ext cx="7759200" cy="3265997"/>
          </a:xfrm>
          <a:custGeom>
            <a:avLst/>
            <a:gdLst>
              <a:gd name="connsiteX0" fmla="*/ 0 w 8195248"/>
              <a:gd name="connsiteY0" fmla="*/ 0 h 2935845"/>
              <a:gd name="connsiteX1" fmla="*/ 8195248 w 8195248"/>
              <a:gd name="connsiteY1" fmla="*/ 0 h 2935845"/>
              <a:gd name="connsiteX2" fmla="*/ 8195248 w 8195248"/>
              <a:gd name="connsiteY2" fmla="*/ 2935845 h 2935845"/>
              <a:gd name="connsiteX3" fmla="*/ 0 w 8195248"/>
              <a:gd name="connsiteY3" fmla="*/ 2935845 h 2935845"/>
              <a:gd name="connsiteX4" fmla="*/ 0 w 8195248"/>
              <a:gd name="connsiteY4" fmla="*/ 0 h 2935845"/>
              <a:gd name="connsiteX0" fmla="*/ 0 w 8195248"/>
              <a:gd name="connsiteY0" fmla="*/ 0 h 2935845"/>
              <a:gd name="connsiteX1" fmla="*/ 8195248 w 8195248"/>
              <a:gd name="connsiteY1" fmla="*/ 0 h 2935845"/>
              <a:gd name="connsiteX2" fmla="*/ 4893677 w 8195248"/>
              <a:gd name="connsiteY2" fmla="*/ 1307835 h 2935845"/>
              <a:gd name="connsiteX3" fmla="*/ 8195248 w 8195248"/>
              <a:gd name="connsiteY3" fmla="*/ 2935845 h 2935845"/>
              <a:gd name="connsiteX4" fmla="*/ 0 w 8195248"/>
              <a:gd name="connsiteY4" fmla="*/ 2935845 h 2935845"/>
              <a:gd name="connsiteX5" fmla="*/ 0 w 8195248"/>
              <a:gd name="connsiteY5" fmla="*/ 0 h 2935845"/>
              <a:gd name="connsiteX0" fmla="*/ 0 w 8195248"/>
              <a:gd name="connsiteY0" fmla="*/ 14176 h 2950021"/>
              <a:gd name="connsiteX1" fmla="*/ 4927509 w 8195248"/>
              <a:gd name="connsiteY1" fmla="*/ 0 h 2950021"/>
              <a:gd name="connsiteX2" fmla="*/ 4893677 w 8195248"/>
              <a:gd name="connsiteY2" fmla="*/ 1322011 h 2950021"/>
              <a:gd name="connsiteX3" fmla="*/ 8195248 w 8195248"/>
              <a:gd name="connsiteY3" fmla="*/ 2950021 h 2950021"/>
              <a:gd name="connsiteX4" fmla="*/ 0 w 8195248"/>
              <a:gd name="connsiteY4" fmla="*/ 2950021 h 2950021"/>
              <a:gd name="connsiteX5" fmla="*/ 0 w 8195248"/>
              <a:gd name="connsiteY5" fmla="*/ 14176 h 295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95248" h="2950021">
                <a:moveTo>
                  <a:pt x="0" y="14176"/>
                </a:moveTo>
                <a:lnTo>
                  <a:pt x="4927509" y="0"/>
                </a:lnTo>
                <a:cubicBezTo>
                  <a:pt x="4928046" y="457210"/>
                  <a:pt x="4893140" y="864801"/>
                  <a:pt x="4893677" y="1322011"/>
                </a:cubicBezTo>
                <a:lnTo>
                  <a:pt x="8195248" y="2950021"/>
                </a:lnTo>
                <a:lnTo>
                  <a:pt x="0" y="2950021"/>
                </a:lnTo>
                <a:lnTo>
                  <a:pt x="0" y="14176"/>
                </a:lnTo>
                <a:close/>
              </a:path>
            </a:pathLst>
          </a:cu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ctr" rtl="0">
              <a:lnSpc>
                <a:spcPct val="115000"/>
              </a:lnSpc>
              <a:spcBef>
                <a:spcPts val="1600"/>
              </a:spcBef>
              <a:spcAft>
                <a:spcPts val="160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39700" indent="0" algn="l"/>
            <a:r>
              <a:rPr lang="en-US" sz="1200" b="1" i="0" dirty="0">
                <a:solidFill>
                  <a:schemeClr val="bg1"/>
                </a:solidFill>
                <a:effectLst/>
                <a:latin typeface="Saira" panose="020B0604020202020204" charset="0"/>
              </a:rPr>
              <a:t>Energy Efficiency: </a:t>
            </a:r>
            <a:r>
              <a:rPr lang="en-US" sz="1200" b="0" i="0" dirty="0">
                <a:solidFill>
                  <a:schemeClr val="tx1">
                    <a:lumMod val="50000"/>
                  </a:schemeClr>
                </a:solidFill>
                <a:effectLst/>
                <a:latin typeface="Saira" panose="020B0604020202020204" charset="0"/>
              </a:rPr>
              <a:t>Our diffusion-based latent image generation model with label conditioning was designed to be computationally efficient, reducing energy consumption during training and inference.</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Data Efficiency: </a:t>
            </a:r>
            <a:r>
              <a:rPr lang="en-US" sz="1200" b="0" i="0" dirty="0">
                <a:solidFill>
                  <a:schemeClr val="tx1">
                    <a:lumMod val="50000"/>
                  </a:schemeClr>
                </a:solidFill>
                <a:effectLst/>
                <a:latin typeface="Saira" panose="020B0604020202020204" charset="0"/>
              </a:rPr>
              <a:t>By training the model on a smaller dataset, we aimed to minimize the amount of data required, promoting data efficiency and reducing the environmental impact of data collection.</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Model Optimization: </a:t>
            </a:r>
            <a:r>
              <a:rPr lang="en-US" sz="1200" b="0" i="0" dirty="0">
                <a:solidFill>
                  <a:schemeClr val="tx1">
                    <a:lumMod val="50000"/>
                  </a:schemeClr>
                </a:solidFill>
                <a:effectLst/>
                <a:latin typeface="Saira" panose="020B0604020202020204" charset="0"/>
              </a:rPr>
              <a:t>We continuously explored methods to optimize our model architecture and training process to improve performance while reducing computational requirements, thus promoting sustainability by minimizing resource usage.</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Paperless Documentation: </a:t>
            </a:r>
            <a:r>
              <a:rPr lang="en-US" sz="1200" b="0" i="0" dirty="0">
                <a:solidFill>
                  <a:schemeClr val="tx1">
                    <a:lumMod val="50000"/>
                  </a:schemeClr>
                </a:solidFill>
                <a:effectLst/>
                <a:latin typeface="Saira" panose="020B0604020202020204" charset="0"/>
              </a:rPr>
              <a:t>We prioritized digital documentation and collaboration tools to minimize paper usage and promote a sustainable work environment.</a:t>
            </a:r>
          </a:p>
        </p:txBody>
      </p:sp>
    </p:spTree>
    <p:extLst>
      <p:ext uri="{BB962C8B-B14F-4D97-AF65-F5344CB8AC3E}">
        <p14:creationId xmlns:p14="http://schemas.microsoft.com/office/powerpoint/2010/main" val="3524261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99"/>
        <p:cNvGrpSpPr/>
        <p:nvPr/>
      </p:nvGrpSpPr>
      <p:grpSpPr>
        <a:xfrm>
          <a:off x="0" y="0"/>
          <a:ext cx="0" cy="0"/>
          <a:chOff x="0" y="0"/>
          <a:chExt cx="0" cy="0"/>
        </a:xfrm>
      </p:grpSpPr>
      <p:sp>
        <p:nvSpPr>
          <p:cNvPr id="1000" name="Google Shape;1000;p42"/>
          <p:cNvSpPr txBox="1">
            <a:spLocks noGrp="1"/>
          </p:cNvSpPr>
          <p:nvPr>
            <p:ph type="title"/>
          </p:nvPr>
        </p:nvSpPr>
        <p:spPr>
          <a:xfrm>
            <a:off x="713225" y="539500"/>
            <a:ext cx="7759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TOOLS AND TECHNOLOGIES</a:t>
            </a:r>
          </a:p>
        </p:txBody>
      </p:sp>
      <p:sp>
        <p:nvSpPr>
          <p:cNvPr id="4" name="Google Shape;799;p36">
            <a:extLst>
              <a:ext uri="{FF2B5EF4-FFF2-40B4-BE49-F238E27FC236}">
                <a16:creationId xmlns:a16="http://schemas.microsoft.com/office/drawing/2014/main" id="{E9BC20FF-7CEF-A8C2-A882-540E898C1B66}"/>
              </a:ext>
            </a:extLst>
          </p:cNvPr>
          <p:cNvSpPr txBox="1">
            <a:spLocks/>
          </p:cNvSpPr>
          <p:nvPr/>
        </p:nvSpPr>
        <p:spPr>
          <a:xfrm>
            <a:off x="713224" y="1229803"/>
            <a:ext cx="7759200" cy="3265997"/>
          </a:xfrm>
          <a:custGeom>
            <a:avLst/>
            <a:gdLst>
              <a:gd name="connsiteX0" fmla="*/ 0 w 8195248"/>
              <a:gd name="connsiteY0" fmla="*/ 0 h 2935845"/>
              <a:gd name="connsiteX1" fmla="*/ 8195248 w 8195248"/>
              <a:gd name="connsiteY1" fmla="*/ 0 h 2935845"/>
              <a:gd name="connsiteX2" fmla="*/ 8195248 w 8195248"/>
              <a:gd name="connsiteY2" fmla="*/ 2935845 h 2935845"/>
              <a:gd name="connsiteX3" fmla="*/ 0 w 8195248"/>
              <a:gd name="connsiteY3" fmla="*/ 2935845 h 2935845"/>
              <a:gd name="connsiteX4" fmla="*/ 0 w 8195248"/>
              <a:gd name="connsiteY4" fmla="*/ 0 h 2935845"/>
              <a:gd name="connsiteX0" fmla="*/ 0 w 8195248"/>
              <a:gd name="connsiteY0" fmla="*/ 0 h 2935845"/>
              <a:gd name="connsiteX1" fmla="*/ 8195248 w 8195248"/>
              <a:gd name="connsiteY1" fmla="*/ 0 h 2935845"/>
              <a:gd name="connsiteX2" fmla="*/ 4893677 w 8195248"/>
              <a:gd name="connsiteY2" fmla="*/ 1307835 h 2935845"/>
              <a:gd name="connsiteX3" fmla="*/ 8195248 w 8195248"/>
              <a:gd name="connsiteY3" fmla="*/ 2935845 h 2935845"/>
              <a:gd name="connsiteX4" fmla="*/ 0 w 8195248"/>
              <a:gd name="connsiteY4" fmla="*/ 2935845 h 2935845"/>
              <a:gd name="connsiteX5" fmla="*/ 0 w 8195248"/>
              <a:gd name="connsiteY5" fmla="*/ 0 h 2935845"/>
              <a:gd name="connsiteX0" fmla="*/ 0 w 8195248"/>
              <a:gd name="connsiteY0" fmla="*/ 14176 h 2950021"/>
              <a:gd name="connsiteX1" fmla="*/ 4927509 w 8195248"/>
              <a:gd name="connsiteY1" fmla="*/ 0 h 2950021"/>
              <a:gd name="connsiteX2" fmla="*/ 4893677 w 8195248"/>
              <a:gd name="connsiteY2" fmla="*/ 1322011 h 2950021"/>
              <a:gd name="connsiteX3" fmla="*/ 8195248 w 8195248"/>
              <a:gd name="connsiteY3" fmla="*/ 2950021 h 2950021"/>
              <a:gd name="connsiteX4" fmla="*/ 0 w 8195248"/>
              <a:gd name="connsiteY4" fmla="*/ 2950021 h 2950021"/>
              <a:gd name="connsiteX5" fmla="*/ 0 w 8195248"/>
              <a:gd name="connsiteY5" fmla="*/ 14176 h 2950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95248" h="2950021">
                <a:moveTo>
                  <a:pt x="0" y="14176"/>
                </a:moveTo>
                <a:lnTo>
                  <a:pt x="4927509" y="0"/>
                </a:lnTo>
                <a:cubicBezTo>
                  <a:pt x="4928046" y="457210"/>
                  <a:pt x="4893140" y="864801"/>
                  <a:pt x="4893677" y="1322011"/>
                </a:cubicBezTo>
                <a:lnTo>
                  <a:pt x="8195248" y="2950021"/>
                </a:lnTo>
                <a:lnTo>
                  <a:pt x="0" y="2950021"/>
                </a:lnTo>
                <a:lnTo>
                  <a:pt x="0" y="14176"/>
                </a:lnTo>
                <a:close/>
              </a:path>
            </a:pathLst>
          </a:cu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1pPr>
            <a:lvl2pPr marL="914400" marR="0" lvl="1"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2pPr>
            <a:lvl3pPr marL="1371600" marR="0" lvl="2"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3pPr>
            <a:lvl4pPr marL="1828800" marR="0" lvl="3"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4pPr>
            <a:lvl5pPr marL="2286000" marR="0" lvl="4"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5pPr>
            <a:lvl6pPr marL="2743200" marR="0" lvl="5"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6pPr>
            <a:lvl7pPr marL="3200400" marR="0" lvl="6"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7pPr>
            <a:lvl8pPr marL="3657600" marR="0" lvl="7" indent="-317500" algn="ctr" rtl="0">
              <a:lnSpc>
                <a:spcPct val="115000"/>
              </a:lnSpc>
              <a:spcBef>
                <a:spcPts val="1600"/>
              </a:spcBef>
              <a:spcAft>
                <a:spcPts val="0"/>
              </a:spcAft>
              <a:buClr>
                <a:schemeClr val="dk1"/>
              </a:buClr>
              <a:buSzPts val="1400"/>
              <a:buFont typeface="Nunito"/>
              <a:buNone/>
              <a:defRPr sz="1400" b="0" i="0" u="none" strike="noStrike" cap="none">
                <a:solidFill>
                  <a:schemeClr val="dk1"/>
                </a:solidFill>
                <a:latin typeface="Nunito"/>
                <a:ea typeface="Nunito"/>
                <a:cs typeface="Nunito"/>
                <a:sym typeface="Nunito"/>
              </a:defRPr>
            </a:lvl8pPr>
            <a:lvl9pPr marL="4114800" marR="0" lvl="8" indent="-317500" algn="ctr" rtl="0">
              <a:lnSpc>
                <a:spcPct val="115000"/>
              </a:lnSpc>
              <a:spcBef>
                <a:spcPts val="1600"/>
              </a:spcBef>
              <a:spcAft>
                <a:spcPts val="1600"/>
              </a:spcAft>
              <a:buClr>
                <a:schemeClr val="dk1"/>
              </a:buClr>
              <a:buSzPts val="1400"/>
              <a:buFont typeface="Nunito"/>
              <a:buNone/>
              <a:defRPr sz="1400" b="0" i="0" u="none" strike="noStrike" cap="none">
                <a:solidFill>
                  <a:schemeClr val="dk1"/>
                </a:solidFill>
                <a:latin typeface="Nunito"/>
                <a:ea typeface="Nunito"/>
                <a:cs typeface="Nunito"/>
                <a:sym typeface="Nunito"/>
              </a:defRPr>
            </a:lvl9pPr>
          </a:lstStyle>
          <a:p>
            <a:pPr marL="139700" indent="0" algn="l"/>
            <a:r>
              <a:rPr lang="en-US" sz="1200" b="1" i="0" dirty="0" err="1">
                <a:solidFill>
                  <a:schemeClr val="bg1"/>
                </a:solidFill>
                <a:effectLst/>
                <a:latin typeface="Saira" panose="020B0604020202020204" charset="0"/>
              </a:rPr>
              <a:t>PyTorch</a:t>
            </a:r>
            <a:r>
              <a:rPr lang="en-US" sz="1200" b="1" i="0" dirty="0">
                <a:solidFill>
                  <a:schemeClr val="bg1"/>
                </a:solidFill>
                <a:effectLst/>
                <a:latin typeface="Saira" panose="020B0604020202020204" charset="0"/>
              </a:rPr>
              <a:t>: </a:t>
            </a:r>
            <a:r>
              <a:rPr lang="en-US" sz="1200" b="0" i="0" dirty="0">
                <a:solidFill>
                  <a:schemeClr val="tx1">
                    <a:lumMod val="50000"/>
                  </a:schemeClr>
                </a:solidFill>
                <a:effectLst/>
                <a:latin typeface="Saira" panose="020B0604020202020204" charset="0"/>
              </a:rPr>
              <a:t>We utilized the </a:t>
            </a:r>
            <a:r>
              <a:rPr lang="en-US" sz="1200" b="0" i="0" dirty="0" err="1">
                <a:solidFill>
                  <a:schemeClr val="tx1">
                    <a:lumMod val="50000"/>
                  </a:schemeClr>
                </a:solidFill>
                <a:effectLst/>
                <a:latin typeface="Saira" panose="020B0604020202020204" charset="0"/>
              </a:rPr>
              <a:t>PyTorch</a:t>
            </a:r>
            <a:r>
              <a:rPr lang="en-US" sz="1200" b="0" i="0" dirty="0">
                <a:solidFill>
                  <a:schemeClr val="tx1">
                    <a:lumMod val="50000"/>
                  </a:schemeClr>
                </a:solidFill>
                <a:effectLst/>
                <a:latin typeface="Saira" panose="020B0604020202020204" charset="0"/>
              </a:rPr>
              <a:t> framework, a popular deep learning library, for implementing and training our diffusion-based latent image generation model with label conditioning.</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Google </a:t>
            </a:r>
            <a:r>
              <a:rPr lang="en-US" sz="1200" b="1" i="0" dirty="0" err="1">
                <a:solidFill>
                  <a:schemeClr val="bg1"/>
                </a:solidFill>
                <a:effectLst/>
                <a:latin typeface="Saira" panose="020B0604020202020204" charset="0"/>
              </a:rPr>
              <a:t>Colab</a:t>
            </a:r>
            <a:r>
              <a:rPr lang="en-US" sz="1200" b="1" i="0" dirty="0">
                <a:solidFill>
                  <a:schemeClr val="bg1"/>
                </a:solidFill>
                <a:effectLst/>
                <a:latin typeface="Saira" panose="020B0604020202020204" charset="0"/>
              </a:rPr>
              <a:t> Pro: </a:t>
            </a:r>
            <a:r>
              <a:rPr lang="en-US" sz="1200" b="0" i="0" dirty="0">
                <a:solidFill>
                  <a:schemeClr val="tx1">
                    <a:lumMod val="50000"/>
                  </a:schemeClr>
                </a:solidFill>
                <a:effectLst/>
                <a:latin typeface="Saira" panose="020B0604020202020204" charset="0"/>
              </a:rPr>
              <a:t>To accelerate the training process, we leveraged </a:t>
            </a:r>
            <a:r>
              <a:rPr lang="en-US" sz="1200" b="0" i="0" dirty="0" err="1">
                <a:solidFill>
                  <a:schemeClr val="tx1">
                    <a:lumMod val="50000"/>
                  </a:schemeClr>
                </a:solidFill>
                <a:effectLst/>
                <a:latin typeface="Saira" panose="020B0604020202020204" charset="0"/>
              </a:rPr>
              <a:t>Colab</a:t>
            </a:r>
            <a:r>
              <a:rPr lang="en-US" sz="1200" b="0" i="0" dirty="0">
                <a:solidFill>
                  <a:schemeClr val="tx1">
                    <a:lumMod val="50000"/>
                  </a:schemeClr>
                </a:solidFill>
                <a:effectLst/>
                <a:latin typeface="Saira" panose="020B0604020202020204" charset="0"/>
              </a:rPr>
              <a:t> Pro, which provide high-performance computing capabilities for deep learning tasks.</a:t>
            </a:r>
          </a:p>
          <a:p>
            <a:pPr marL="139700" indent="0" algn="l"/>
            <a:endParaRPr lang="en-US" sz="1200" b="0" i="0" dirty="0">
              <a:solidFill>
                <a:schemeClr val="tx1">
                  <a:lumMod val="50000"/>
                </a:schemeClr>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GitHub: </a:t>
            </a:r>
            <a:r>
              <a:rPr lang="en-US" sz="1200" b="0" i="0" dirty="0">
                <a:solidFill>
                  <a:schemeClr val="tx1">
                    <a:lumMod val="50000"/>
                  </a:schemeClr>
                </a:solidFill>
                <a:effectLst/>
                <a:latin typeface="Saira" panose="020B0604020202020204" charset="0"/>
              </a:rPr>
              <a:t>We utilized GitHub for version control, collaboration, and sharing our project code and resources with the community, promoting transparency and facilitating reproducibility.</a:t>
            </a:r>
          </a:p>
          <a:p>
            <a:pPr marL="139700" indent="0" algn="l"/>
            <a:endParaRPr lang="en-US" sz="1200" b="1" i="0" dirty="0">
              <a:solidFill>
                <a:schemeClr val="bg1"/>
              </a:solidFill>
              <a:effectLst/>
              <a:latin typeface="Saira" panose="020B0604020202020204" charset="0"/>
            </a:endParaRPr>
          </a:p>
          <a:p>
            <a:pPr marL="139700" indent="0" algn="l"/>
            <a:r>
              <a:rPr lang="en-US" sz="1200" b="1" i="0" dirty="0">
                <a:solidFill>
                  <a:schemeClr val="bg1"/>
                </a:solidFill>
                <a:effectLst/>
                <a:latin typeface="Saira" panose="020B0604020202020204" charset="0"/>
              </a:rPr>
              <a:t>Data Visualization Tools: </a:t>
            </a:r>
            <a:r>
              <a:rPr lang="en-US" sz="1200" b="0" i="0" dirty="0">
                <a:solidFill>
                  <a:schemeClr val="tx1">
                    <a:lumMod val="50000"/>
                  </a:schemeClr>
                </a:solidFill>
                <a:effectLst/>
                <a:latin typeface="Saira" panose="020B0604020202020204" charset="0"/>
              </a:rPr>
              <a:t>For visualizing and analyzing the results, we employed various data visualization libraries in Python, such as Matplotlib and Seaborn, to gain insights into the generated images and model performance.</a:t>
            </a:r>
          </a:p>
          <a:p>
            <a:pPr marL="139700" indent="0" algn="l"/>
            <a:endParaRPr lang="en-US" sz="1200" b="0" i="0" dirty="0">
              <a:solidFill>
                <a:srgbClr val="D1D5DB"/>
              </a:solidFill>
              <a:effectLst/>
              <a:latin typeface="Saira" panose="020B0604020202020204" charset="0"/>
            </a:endParaRPr>
          </a:p>
        </p:txBody>
      </p:sp>
    </p:spTree>
    <p:extLst>
      <p:ext uri="{BB962C8B-B14F-4D97-AF65-F5344CB8AC3E}">
        <p14:creationId xmlns:p14="http://schemas.microsoft.com/office/powerpoint/2010/main" val="715946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480"/>
        <p:cNvGrpSpPr/>
        <p:nvPr/>
      </p:nvGrpSpPr>
      <p:grpSpPr>
        <a:xfrm>
          <a:off x="0" y="0"/>
          <a:ext cx="0" cy="0"/>
          <a:chOff x="0" y="0"/>
          <a:chExt cx="0" cy="0"/>
        </a:xfrm>
      </p:grpSpPr>
      <p:sp>
        <p:nvSpPr>
          <p:cNvPr id="2" name="Google Shape;1000;p42">
            <a:extLst>
              <a:ext uri="{FF2B5EF4-FFF2-40B4-BE49-F238E27FC236}">
                <a16:creationId xmlns:a16="http://schemas.microsoft.com/office/drawing/2014/main" id="{48A92DDC-C285-B7A3-8BFC-7F5200E14240}"/>
              </a:ext>
            </a:extLst>
          </p:cNvPr>
          <p:cNvSpPr txBox="1">
            <a:spLocks/>
          </p:cNvSpPr>
          <p:nvPr/>
        </p:nvSpPr>
        <p:spPr>
          <a:xfrm>
            <a:off x="865625" y="691900"/>
            <a:ext cx="7759200" cy="612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600"/>
              <a:buFont typeface="Saira"/>
              <a:buNone/>
              <a:defRPr sz="3600" b="1" i="0" u="none" strike="noStrike" cap="none">
                <a:solidFill>
                  <a:schemeClr val="lt1"/>
                </a:solidFill>
                <a:latin typeface="Saira"/>
                <a:ea typeface="Saira"/>
                <a:cs typeface="Saira"/>
                <a:sym typeface="Saira"/>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Lato"/>
                <a:ea typeface="Lato"/>
                <a:cs typeface="Lato"/>
                <a:sym typeface="Lato"/>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Lato"/>
                <a:ea typeface="Lato"/>
                <a:cs typeface="Lato"/>
                <a:sym typeface="Lato"/>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Lato"/>
                <a:ea typeface="Lato"/>
                <a:cs typeface="Lato"/>
                <a:sym typeface="Lato"/>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Lato"/>
                <a:ea typeface="Lato"/>
                <a:cs typeface="Lato"/>
                <a:sym typeface="Lato"/>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Lato"/>
                <a:ea typeface="Lato"/>
                <a:cs typeface="Lato"/>
                <a:sym typeface="Lato"/>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Lato"/>
                <a:ea typeface="Lato"/>
                <a:cs typeface="Lato"/>
                <a:sym typeface="Lato"/>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Lato"/>
                <a:ea typeface="Lato"/>
                <a:cs typeface="Lato"/>
                <a:sym typeface="Lato"/>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Lato"/>
                <a:ea typeface="Lato"/>
                <a:cs typeface="Lato"/>
                <a:sym typeface="Lato"/>
              </a:defRPr>
            </a:lvl9pPr>
          </a:lstStyle>
          <a:p>
            <a:r>
              <a:rPr lang="en-US" sz="2400" dirty="0"/>
              <a:t>RESULTS</a:t>
            </a:r>
          </a:p>
        </p:txBody>
      </p:sp>
      <p:pic>
        <p:nvPicPr>
          <p:cNvPr id="6" name="Picture 5">
            <a:extLst>
              <a:ext uri="{FF2B5EF4-FFF2-40B4-BE49-F238E27FC236}">
                <a16:creationId xmlns:a16="http://schemas.microsoft.com/office/drawing/2014/main" id="{16277926-9E64-AE0D-05E9-2A4FA26F0DA9}"/>
              </a:ext>
            </a:extLst>
          </p:cNvPr>
          <p:cNvPicPr>
            <a:picLocks noChangeAspect="1"/>
          </p:cNvPicPr>
          <p:nvPr/>
        </p:nvPicPr>
        <p:blipFill>
          <a:blip r:embed="rId3"/>
          <a:stretch>
            <a:fillRect/>
          </a:stretch>
        </p:blipFill>
        <p:spPr>
          <a:xfrm>
            <a:off x="1078090" y="1591974"/>
            <a:ext cx="1128269" cy="1130615"/>
          </a:xfrm>
          <a:prstGeom prst="rect">
            <a:avLst/>
          </a:prstGeom>
        </p:spPr>
      </p:pic>
      <p:pic>
        <p:nvPicPr>
          <p:cNvPr id="7" name="Picture 6">
            <a:extLst>
              <a:ext uri="{FF2B5EF4-FFF2-40B4-BE49-F238E27FC236}">
                <a16:creationId xmlns:a16="http://schemas.microsoft.com/office/drawing/2014/main" id="{CFDF4C86-C9B9-672E-C4A4-2609C01962B6}"/>
              </a:ext>
            </a:extLst>
          </p:cNvPr>
          <p:cNvPicPr>
            <a:picLocks noChangeAspect="1"/>
          </p:cNvPicPr>
          <p:nvPr/>
        </p:nvPicPr>
        <p:blipFill>
          <a:blip r:embed="rId4"/>
          <a:stretch>
            <a:fillRect/>
          </a:stretch>
        </p:blipFill>
        <p:spPr>
          <a:xfrm>
            <a:off x="2303533" y="1591973"/>
            <a:ext cx="1128269" cy="1130615"/>
          </a:xfrm>
          <a:prstGeom prst="rect">
            <a:avLst/>
          </a:prstGeom>
        </p:spPr>
      </p:pic>
      <p:pic>
        <p:nvPicPr>
          <p:cNvPr id="8" name="Picture 7">
            <a:extLst>
              <a:ext uri="{FF2B5EF4-FFF2-40B4-BE49-F238E27FC236}">
                <a16:creationId xmlns:a16="http://schemas.microsoft.com/office/drawing/2014/main" id="{23E899A7-7417-2C75-1C14-A569C93CC409}"/>
              </a:ext>
            </a:extLst>
          </p:cNvPr>
          <p:cNvPicPr>
            <a:picLocks noChangeAspect="1"/>
          </p:cNvPicPr>
          <p:nvPr/>
        </p:nvPicPr>
        <p:blipFill>
          <a:blip r:embed="rId5"/>
          <a:stretch>
            <a:fillRect/>
          </a:stretch>
        </p:blipFill>
        <p:spPr>
          <a:xfrm>
            <a:off x="3528976" y="1597078"/>
            <a:ext cx="1128271" cy="1130616"/>
          </a:xfrm>
          <a:prstGeom prst="rect">
            <a:avLst/>
          </a:prstGeom>
        </p:spPr>
      </p:pic>
      <p:pic>
        <p:nvPicPr>
          <p:cNvPr id="10" name="Picture 9">
            <a:extLst>
              <a:ext uri="{FF2B5EF4-FFF2-40B4-BE49-F238E27FC236}">
                <a16:creationId xmlns:a16="http://schemas.microsoft.com/office/drawing/2014/main" id="{D3AD0C2F-313F-7FB4-F81F-E6F58755B3ED}"/>
              </a:ext>
            </a:extLst>
          </p:cNvPr>
          <p:cNvPicPr>
            <a:picLocks noChangeAspect="1"/>
          </p:cNvPicPr>
          <p:nvPr/>
        </p:nvPicPr>
        <p:blipFill>
          <a:blip r:embed="rId6"/>
          <a:stretch>
            <a:fillRect/>
          </a:stretch>
        </p:blipFill>
        <p:spPr>
          <a:xfrm>
            <a:off x="6075176" y="1576255"/>
            <a:ext cx="1128269" cy="1128269"/>
          </a:xfrm>
          <a:prstGeom prst="rect">
            <a:avLst/>
          </a:prstGeom>
        </p:spPr>
      </p:pic>
      <p:pic>
        <p:nvPicPr>
          <p:cNvPr id="13" name="Picture 12">
            <a:extLst>
              <a:ext uri="{FF2B5EF4-FFF2-40B4-BE49-F238E27FC236}">
                <a16:creationId xmlns:a16="http://schemas.microsoft.com/office/drawing/2014/main" id="{F23CAD12-E8F6-0811-131E-05CF7076D022}"/>
              </a:ext>
            </a:extLst>
          </p:cNvPr>
          <p:cNvPicPr>
            <a:picLocks noChangeAspect="1"/>
          </p:cNvPicPr>
          <p:nvPr/>
        </p:nvPicPr>
        <p:blipFill>
          <a:blip r:embed="rId7"/>
          <a:stretch>
            <a:fillRect/>
          </a:stretch>
        </p:blipFill>
        <p:spPr>
          <a:xfrm>
            <a:off x="5499947" y="3113374"/>
            <a:ext cx="2262368" cy="1508245"/>
          </a:xfrm>
          <a:prstGeom prst="rect">
            <a:avLst/>
          </a:prstGeom>
        </p:spPr>
      </p:pic>
      <p:pic>
        <p:nvPicPr>
          <p:cNvPr id="14" name="Picture 13">
            <a:extLst>
              <a:ext uri="{FF2B5EF4-FFF2-40B4-BE49-F238E27FC236}">
                <a16:creationId xmlns:a16="http://schemas.microsoft.com/office/drawing/2014/main" id="{1FC287EB-2580-CB3A-4A54-940B9D236740}"/>
              </a:ext>
            </a:extLst>
          </p:cNvPr>
          <p:cNvPicPr>
            <a:picLocks noChangeAspect="1"/>
          </p:cNvPicPr>
          <p:nvPr/>
        </p:nvPicPr>
        <p:blipFill>
          <a:blip r:embed="rId8"/>
          <a:stretch>
            <a:fillRect/>
          </a:stretch>
        </p:blipFill>
        <p:spPr>
          <a:xfrm>
            <a:off x="1078090" y="3352190"/>
            <a:ext cx="1128269" cy="1130615"/>
          </a:xfrm>
          <a:prstGeom prst="rect">
            <a:avLst/>
          </a:prstGeom>
        </p:spPr>
      </p:pic>
      <p:pic>
        <p:nvPicPr>
          <p:cNvPr id="15" name="Picture 14">
            <a:extLst>
              <a:ext uri="{FF2B5EF4-FFF2-40B4-BE49-F238E27FC236}">
                <a16:creationId xmlns:a16="http://schemas.microsoft.com/office/drawing/2014/main" id="{5F60B5EB-FF4C-2B3E-0B25-9E2287867231}"/>
              </a:ext>
            </a:extLst>
          </p:cNvPr>
          <p:cNvPicPr>
            <a:picLocks noChangeAspect="1"/>
          </p:cNvPicPr>
          <p:nvPr/>
        </p:nvPicPr>
        <p:blipFill>
          <a:blip r:embed="rId9"/>
          <a:stretch>
            <a:fillRect/>
          </a:stretch>
        </p:blipFill>
        <p:spPr>
          <a:xfrm>
            <a:off x="3569388" y="3338446"/>
            <a:ext cx="1128269" cy="1130615"/>
          </a:xfrm>
          <a:prstGeom prst="rect">
            <a:avLst/>
          </a:prstGeom>
        </p:spPr>
      </p:pic>
      <p:pic>
        <p:nvPicPr>
          <p:cNvPr id="16" name="Picture 15">
            <a:extLst>
              <a:ext uri="{FF2B5EF4-FFF2-40B4-BE49-F238E27FC236}">
                <a16:creationId xmlns:a16="http://schemas.microsoft.com/office/drawing/2014/main" id="{CAAB2CC1-AB43-CBD9-3EAB-6C0AF18DB933}"/>
              </a:ext>
            </a:extLst>
          </p:cNvPr>
          <p:cNvPicPr>
            <a:picLocks noChangeAspect="1"/>
          </p:cNvPicPr>
          <p:nvPr/>
        </p:nvPicPr>
        <p:blipFill>
          <a:blip r:embed="rId10"/>
          <a:stretch>
            <a:fillRect/>
          </a:stretch>
        </p:blipFill>
        <p:spPr>
          <a:xfrm>
            <a:off x="2355560" y="3352190"/>
            <a:ext cx="1128269" cy="1130615"/>
          </a:xfrm>
          <a:prstGeom prst="rect">
            <a:avLst/>
          </a:prstGeom>
        </p:spPr>
      </p:pic>
      <p:sp>
        <p:nvSpPr>
          <p:cNvPr id="18" name="TextBox 17">
            <a:extLst>
              <a:ext uri="{FF2B5EF4-FFF2-40B4-BE49-F238E27FC236}">
                <a16:creationId xmlns:a16="http://schemas.microsoft.com/office/drawing/2014/main" id="{8B41A1C8-07BC-ECC6-A280-13C3D1D7D1F4}"/>
              </a:ext>
            </a:extLst>
          </p:cNvPr>
          <p:cNvSpPr txBox="1"/>
          <p:nvPr/>
        </p:nvSpPr>
        <p:spPr>
          <a:xfrm>
            <a:off x="2788242" y="1150911"/>
            <a:ext cx="3168270" cy="307777"/>
          </a:xfrm>
          <a:prstGeom prst="rect">
            <a:avLst/>
          </a:prstGeom>
          <a:noFill/>
        </p:spPr>
        <p:txBody>
          <a:bodyPr wrap="square" rtlCol="0">
            <a:spAutoFit/>
          </a:bodyPr>
          <a:lstStyle/>
          <a:p>
            <a:pPr algn="ctr"/>
            <a:r>
              <a:rPr lang="en-US" dirty="0"/>
              <a:t>Generated MNIST Image</a:t>
            </a:r>
          </a:p>
        </p:txBody>
      </p:sp>
      <p:sp>
        <p:nvSpPr>
          <p:cNvPr id="19" name="TextBox 18">
            <a:extLst>
              <a:ext uri="{FF2B5EF4-FFF2-40B4-BE49-F238E27FC236}">
                <a16:creationId xmlns:a16="http://schemas.microsoft.com/office/drawing/2014/main" id="{7C991A14-57C4-53D9-60CA-741287989A0D}"/>
              </a:ext>
            </a:extLst>
          </p:cNvPr>
          <p:cNvSpPr txBox="1"/>
          <p:nvPr/>
        </p:nvSpPr>
        <p:spPr>
          <a:xfrm>
            <a:off x="2788242" y="2859534"/>
            <a:ext cx="3168270" cy="307777"/>
          </a:xfrm>
          <a:prstGeom prst="rect">
            <a:avLst/>
          </a:prstGeom>
          <a:noFill/>
        </p:spPr>
        <p:txBody>
          <a:bodyPr wrap="square" rtlCol="0">
            <a:spAutoFit/>
          </a:bodyPr>
          <a:lstStyle/>
          <a:p>
            <a:pPr algn="ctr"/>
            <a:r>
              <a:rPr lang="en-US" dirty="0"/>
              <a:t>Generated Fashion MNIST Image</a:t>
            </a:r>
          </a:p>
        </p:txBody>
      </p:sp>
    </p:spTree>
  </p:cSld>
  <p:clrMapOvr>
    <a:masterClrMapping/>
  </p:clrMapOvr>
</p:sld>
</file>

<file path=ppt/theme/theme1.xml><?xml version="1.0" encoding="utf-8"?>
<a:theme xmlns:a="http://schemas.openxmlformats.org/drawingml/2006/main" name="Tissue Nanotransfection Breakthrough by Slidesgo">
  <a:themeElements>
    <a:clrScheme name="Simple Light">
      <a:dk1>
        <a:srgbClr val="33678A"/>
      </a:dk1>
      <a:lt1>
        <a:srgbClr val="E65C4F"/>
      </a:lt1>
      <a:dk2>
        <a:srgbClr val="78A6C9"/>
      </a:dk2>
      <a:lt2>
        <a:srgbClr val="EAEFF3"/>
      </a:lt2>
      <a:accent1>
        <a:srgbClr val="E65C4F"/>
      </a:accent1>
      <a:accent2>
        <a:srgbClr val="78A6C9"/>
      </a:accent2>
      <a:accent3>
        <a:srgbClr val="33699A"/>
      </a:accent3>
      <a:accent4>
        <a:srgbClr val="EAEFF3"/>
      </a:accent4>
      <a:accent5>
        <a:srgbClr val="FFFFFF"/>
      </a:accent5>
      <a:accent6>
        <a:srgbClr val="33678A"/>
      </a:accent6>
      <a:hlink>
        <a:srgbClr val="E65C4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1696</TotalTime>
  <Words>827</Words>
  <Application>Microsoft Office PowerPoint</Application>
  <PresentationFormat>On-screen Show (16:9)</PresentationFormat>
  <Paragraphs>64</Paragraphs>
  <Slides>10</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Roboto</vt:lpstr>
      <vt:lpstr>Roboto Condensed Light</vt:lpstr>
      <vt:lpstr>Saira SemiBold</vt:lpstr>
      <vt:lpstr>Saira</vt:lpstr>
      <vt:lpstr>Arial</vt:lpstr>
      <vt:lpstr>Livvic</vt:lpstr>
      <vt:lpstr>Montserrat</vt:lpstr>
      <vt:lpstr>Nunito</vt:lpstr>
      <vt:lpstr>Lato</vt:lpstr>
      <vt:lpstr>Tissue Nanotransfection Breakthrough by Slidesgo</vt:lpstr>
      <vt:lpstr>Diffusion-based Latent  Image Generation with Label Conditioning: A Score-Based Approach </vt:lpstr>
      <vt:lpstr>PROJECT OVERVIEW</vt:lpstr>
      <vt:lpstr>ANALYSIS OF DESIGN PRINCIPAL</vt:lpstr>
      <vt:lpstr>USABILITY,MANUFACTURABILITY,SUSTAINABILITY </vt:lpstr>
      <vt:lpstr>IMPLEMENTATION</vt:lpstr>
      <vt:lpstr>DEVELOPMENT PROCESS</vt:lpstr>
      <vt:lpstr>ENVIRONMENTAL CONSIDERATION</vt:lpstr>
      <vt:lpstr>TOOLS AND TECHNOLOGIES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Diffusion-based Latent Image Generation with Label Conditioning: A Score-Based Approach</dc:title>
  <dc:creator>dell</dc:creator>
  <cp:lastModifiedBy>Tawsif Mahmud</cp:lastModifiedBy>
  <cp:revision>25</cp:revision>
  <dcterms:modified xsi:type="dcterms:W3CDTF">2023-06-06T18:21:55Z</dcterms:modified>
</cp:coreProperties>
</file>